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8" r:id="rId2"/>
    <p:sldId id="269" r:id="rId3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3300"/>
    <a:srgbClr val="CC6600"/>
    <a:srgbClr val="FFCC66"/>
    <a:srgbClr val="FFCC00"/>
    <a:srgbClr val="CC9900"/>
    <a:srgbClr val="FFFF99"/>
    <a:srgbClr val="B2B2B2"/>
    <a:srgbClr val="6666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5894" autoAdjust="0"/>
    <p:restoredTop sz="94704" autoAdjust="0"/>
  </p:normalViewPr>
  <p:slideViewPr>
    <p:cSldViewPr>
      <p:cViewPr varScale="1">
        <p:scale>
          <a:sx n="111" d="100"/>
          <a:sy n="111" d="100"/>
        </p:scale>
        <p:origin x="2052" y="114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B4BD9EB-B8F1-499D-8CC5-150D5613A05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38250" y="1122363"/>
            <a:ext cx="74295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8CF207EB-3869-45B2-9B6A-39C044DA3BA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8520370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CE0059A-7C27-4B72-9C81-EEE50021F5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63315107-1966-4900-99D8-FF7A6757FB4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9313282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AE1D43D9-53FD-4D52-9999-3A2A68AE5D2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951663" y="115888"/>
            <a:ext cx="2273300" cy="606107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7851DA01-EC2B-4EFB-8763-CFB3EAA971D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670675" cy="60610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1037199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1051C91-071D-49B2-B328-191BB3BAAD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39511CB6-F795-433D-A9AA-81340CC7DEE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7263402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166A708-6838-494F-B6C2-A465F16EC4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6275" y="1709738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FAE715FE-2B29-459E-8737-CE1E259FA55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76275" y="4589463"/>
            <a:ext cx="8543925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9412593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F260BBC-9CD3-4144-BA85-4F590F7B8A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8A78CE69-6B0A-41CD-B615-DCC84D0F1F9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195762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B9DB1FFB-634D-4A63-B418-B178ACD3445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029200" y="1825625"/>
            <a:ext cx="4195763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4960329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ECAC625-2FC1-4447-ADD7-A66A24138C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2625" y="365125"/>
            <a:ext cx="8543925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B3CC6C97-5F73-4722-BB7F-CEAE520EF45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2625" y="1681163"/>
            <a:ext cx="4191000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20C55ADE-2FEF-49D0-9E24-5E744CCCC65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82625" y="2505075"/>
            <a:ext cx="4191000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E31A86A4-4BF0-45DB-A62D-37DA1E09630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63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F3B1A4C8-6102-4AFD-8F83-AF41F2FDADD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63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803824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7FD8D2F-1A51-4A3E-81E6-9C1D856859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6789115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609484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61DEDE5-AFED-4B91-BE52-47E49B680F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2625" y="457200"/>
            <a:ext cx="3194050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6DB43D15-A5E9-47DE-A3BF-072E2EDC1A3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11638" y="987425"/>
            <a:ext cx="5014912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298E0257-EEEA-4F16-8799-EA42D27F011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82625" y="2057400"/>
            <a:ext cx="3194050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840341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FE286D2-BAC6-4DBF-96C7-A826D1CFD2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2625" y="457200"/>
            <a:ext cx="3194050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7D7254DA-6180-4F86-B648-7CD1A1EA4D3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211638" y="987425"/>
            <a:ext cx="5014912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463D8676-EEE6-4AAC-AFBE-741030CA0F5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82625" y="2057400"/>
            <a:ext cx="3194050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694553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>
            <a:extLst>
              <a:ext uri="{FF2B5EF4-FFF2-40B4-BE49-F238E27FC236}">
                <a16:creationId xmlns:a16="http://schemas.microsoft.com/office/drawing/2014/main" id="{C9795322-90FC-40CD-83AA-74A9CA17D679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>
            <a:extLst>
              <a:ext uri="{FF2B5EF4-FFF2-40B4-BE49-F238E27FC236}">
                <a16:creationId xmlns:a16="http://schemas.microsoft.com/office/drawing/2014/main" id="{11301366-FA20-4523-8C1B-49883ABAB511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044825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/>
              <a:t>Copyright©2013 </a:t>
            </a:r>
            <a:r>
              <a:rPr lang="en-US" altLang="ja-JP" sz="800" b="1">
                <a:hlinkClick r:id="rId14"/>
              </a:rPr>
              <a:t>http://www.digipot.net</a:t>
            </a:r>
            <a:r>
              <a:rPr lang="en-US" altLang="ja-JP" sz="800" b="1"/>
              <a:t> All rights reserved. </a:t>
            </a:r>
          </a:p>
        </p:txBody>
      </p:sp>
      <p:sp>
        <p:nvSpPr>
          <p:cNvPr id="1034" name="Rectangle 10">
            <a:extLst>
              <a:ext uri="{FF2B5EF4-FFF2-40B4-BE49-F238E27FC236}">
                <a16:creationId xmlns:a16="http://schemas.microsoft.com/office/drawing/2014/main" id="{9DE18491-8719-4323-88DF-BE1D4B565EB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35" name="Rectangle 11">
            <a:extLst>
              <a:ext uri="{FF2B5EF4-FFF2-40B4-BE49-F238E27FC236}">
                <a16:creationId xmlns:a16="http://schemas.microsoft.com/office/drawing/2014/main" id="{CEADCD32-A1A0-4E28-985F-B3BF465FAB8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>
            <a:extLst>
              <a:ext uri="{FF2B5EF4-FFF2-40B4-BE49-F238E27FC236}">
                <a16:creationId xmlns:a16="http://schemas.microsoft.com/office/drawing/2014/main" id="{9558F7DC-F7FB-4487-B23E-5CF14711DDEC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>
            <a:extLst>
              <a:ext uri="{FF2B5EF4-FFF2-40B4-BE49-F238E27FC236}">
                <a16:creationId xmlns:a16="http://schemas.microsoft.com/office/drawing/2014/main" id="{E30E72DA-EDB3-4027-BDBF-2BFB6A521FF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>
            <a:extLst>
              <a:ext uri="{FF2B5EF4-FFF2-40B4-BE49-F238E27FC236}">
                <a16:creationId xmlns:a16="http://schemas.microsoft.com/office/drawing/2014/main" id="{82D7EB65-69CE-40A7-ADF8-86C337D0583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>
            <a:extLst>
              <a:ext uri="{FF2B5EF4-FFF2-40B4-BE49-F238E27FC236}">
                <a16:creationId xmlns:a16="http://schemas.microsoft.com/office/drawing/2014/main" id="{32753332-7D1B-4C65-A323-4EB62088535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>
            <a:extLst>
              <a:ext uri="{FF2B5EF4-FFF2-40B4-BE49-F238E27FC236}">
                <a16:creationId xmlns:a16="http://schemas.microsoft.com/office/drawing/2014/main" id="{11ECA49D-2FE3-491F-B086-97D6561D93F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>
            <a:extLst>
              <a:ext uri="{FF2B5EF4-FFF2-40B4-BE49-F238E27FC236}">
                <a16:creationId xmlns:a16="http://schemas.microsoft.com/office/drawing/2014/main" id="{5F71283F-66ED-48DD-B803-9F47EB7B3E2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>
            <a:extLst>
              <a:ext uri="{FF2B5EF4-FFF2-40B4-BE49-F238E27FC236}">
                <a16:creationId xmlns:a16="http://schemas.microsoft.com/office/drawing/2014/main" id="{6A3B9493-4B3C-453A-B2EC-2CE9B724EEE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>
            <a:extLst>
              <a:ext uri="{FF2B5EF4-FFF2-40B4-BE49-F238E27FC236}">
                <a16:creationId xmlns:a16="http://schemas.microsoft.com/office/drawing/2014/main" id="{8498E337-564F-47C4-A5DC-296A19432FEC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>
            <a:extLst>
              <a:ext uri="{FF2B5EF4-FFF2-40B4-BE49-F238E27FC236}">
                <a16:creationId xmlns:a16="http://schemas.microsoft.com/office/drawing/2014/main" id="{EB231E64-90CB-4922-9EE1-3EFF9895826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>
            <a:extLst>
              <a:ext uri="{FF2B5EF4-FFF2-40B4-BE49-F238E27FC236}">
                <a16:creationId xmlns:a16="http://schemas.microsoft.com/office/drawing/2014/main" id="{269E08EA-6C6C-479D-9640-98E9CA59390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>
            <a:extLst>
              <a:ext uri="{FF2B5EF4-FFF2-40B4-BE49-F238E27FC236}">
                <a16:creationId xmlns:a16="http://schemas.microsoft.com/office/drawing/2014/main" id="{1FD34AB0-C5EB-453C-A112-8F9D85B93AA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8" name="Rectangle 24">
            <a:extLst>
              <a:ext uri="{FF2B5EF4-FFF2-40B4-BE49-F238E27FC236}">
                <a16:creationId xmlns:a16="http://schemas.microsoft.com/office/drawing/2014/main" id="{B033DB9F-E831-47BB-B261-3C5568B228C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9" name="Rectangle 25">
            <a:extLst>
              <a:ext uri="{FF2B5EF4-FFF2-40B4-BE49-F238E27FC236}">
                <a16:creationId xmlns:a16="http://schemas.microsoft.com/office/drawing/2014/main" id="{2B494D8E-9FE1-4225-B593-D6984197B66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0" name="Rectangle 26">
            <a:extLst>
              <a:ext uri="{FF2B5EF4-FFF2-40B4-BE49-F238E27FC236}">
                <a16:creationId xmlns:a16="http://schemas.microsoft.com/office/drawing/2014/main" id="{E80F8D6D-71AC-490B-A32E-F150B20647A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5564" name="Group 28">
            <a:extLst>
              <a:ext uri="{FF2B5EF4-FFF2-40B4-BE49-F238E27FC236}">
                <a16:creationId xmlns:a16="http://schemas.microsoft.com/office/drawing/2014/main" id="{C5510793-D9A1-4279-BF7D-73CD18FDDD0D}"/>
              </a:ext>
            </a:extLst>
          </p:cNvPr>
          <p:cNvGrpSpPr>
            <a:grpSpLocks/>
          </p:cNvGrpSpPr>
          <p:nvPr/>
        </p:nvGrpSpPr>
        <p:grpSpPr bwMode="auto">
          <a:xfrm>
            <a:off x="415925" y="4724400"/>
            <a:ext cx="1574800" cy="1574800"/>
            <a:chOff x="909" y="2047"/>
            <a:chExt cx="992" cy="992"/>
          </a:xfrm>
        </p:grpSpPr>
        <p:sp>
          <p:nvSpPr>
            <p:cNvPr id="65538" name="AutoShape 2">
              <a:extLst>
                <a:ext uri="{FF2B5EF4-FFF2-40B4-BE49-F238E27FC236}">
                  <a16:creationId xmlns:a16="http://schemas.microsoft.com/office/drawing/2014/main" id="{21571F58-8E62-4554-B042-22D9A0ADEE2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9" y="2047"/>
              <a:ext cx="992" cy="992"/>
            </a:xfrm>
            <a:custGeom>
              <a:avLst/>
              <a:gdLst>
                <a:gd name="G0" fmla="+- 6271 0 0"/>
                <a:gd name="G1" fmla="+- 21600 0 6271"/>
                <a:gd name="G2" fmla="+- 21600 0 6271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6271" y="10800"/>
                  </a:moveTo>
                  <a:cubicBezTo>
                    <a:pt x="6271" y="13301"/>
                    <a:pt x="8299" y="15329"/>
                    <a:pt x="10800" y="15329"/>
                  </a:cubicBezTo>
                  <a:cubicBezTo>
                    <a:pt x="13301" y="15329"/>
                    <a:pt x="15329" y="13301"/>
                    <a:pt x="15329" y="10800"/>
                  </a:cubicBezTo>
                  <a:cubicBezTo>
                    <a:pt x="15329" y="8299"/>
                    <a:pt x="13301" y="6271"/>
                    <a:pt x="10800" y="6271"/>
                  </a:cubicBezTo>
                  <a:cubicBezTo>
                    <a:pt x="8299" y="6271"/>
                    <a:pt x="6271" y="8299"/>
                    <a:pt x="6271" y="10800"/>
                  </a:cubicBezTo>
                  <a:close/>
                </a:path>
              </a:pathLst>
            </a:custGeom>
            <a:solidFill>
              <a:srgbClr val="996633"/>
            </a:solidFill>
            <a:ln w="38100">
              <a:solidFill>
                <a:srgbClr val="6633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539" name="AutoShape 3">
              <a:extLst>
                <a:ext uri="{FF2B5EF4-FFF2-40B4-BE49-F238E27FC236}">
                  <a16:creationId xmlns:a16="http://schemas.microsoft.com/office/drawing/2014/main" id="{B9A6CF66-5CE0-40B8-9FDD-54C8D95F58B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65" y="2103"/>
              <a:ext cx="879" cy="879"/>
            </a:xfrm>
            <a:custGeom>
              <a:avLst/>
              <a:gdLst>
                <a:gd name="G0" fmla="+- 3932 0 0"/>
                <a:gd name="G1" fmla="+- 21600 0 3932"/>
                <a:gd name="G2" fmla="+- 21600 0 3932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3932" y="10800"/>
                  </a:moveTo>
                  <a:cubicBezTo>
                    <a:pt x="3932" y="14593"/>
                    <a:pt x="7007" y="17668"/>
                    <a:pt x="10800" y="17668"/>
                  </a:cubicBezTo>
                  <a:cubicBezTo>
                    <a:pt x="14593" y="17668"/>
                    <a:pt x="17668" y="14593"/>
                    <a:pt x="17668" y="10800"/>
                  </a:cubicBezTo>
                  <a:cubicBezTo>
                    <a:pt x="17668" y="7007"/>
                    <a:pt x="14593" y="3932"/>
                    <a:pt x="10800" y="3932"/>
                  </a:cubicBezTo>
                  <a:cubicBezTo>
                    <a:pt x="7007" y="3932"/>
                    <a:pt x="3932" y="7007"/>
                    <a:pt x="3932" y="10800"/>
                  </a:cubicBezTo>
                  <a:close/>
                </a:path>
              </a:pathLst>
            </a:custGeom>
            <a:solidFill>
              <a:srgbClr val="6633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63500">
                  <a:solidFill>
                    <a:srgbClr val="8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540" name="AutoShape 4">
              <a:extLst>
                <a:ext uri="{FF2B5EF4-FFF2-40B4-BE49-F238E27FC236}">
                  <a16:creationId xmlns:a16="http://schemas.microsoft.com/office/drawing/2014/main" id="{058C6E5C-728F-47DB-9573-B931CEB7E0A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2" y="2132"/>
              <a:ext cx="397" cy="28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541" name="AutoShape 5">
              <a:extLst>
                <a:ext uri="{FF2B5EF4-FFF2-40B4-BE49-F238E27FC236}">
                  <a16:creationId xmlns:a16="http://schemas.microsoft.com/office/drawing/2014/main" id="{3809AF5F-1137-4210-B057-F4EC2476A63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50" y="2245"/>
              <a:ext cx="709" cy="28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542" name="AutoShape 6">
              <a:extLst>
                <a:ext uri="{FF2B5EF4-FFF2-40B4-BE49-F238E27FC236}">
                  <a16:creationId xmlns:a16="http://schemas.microsoft.com/office/drawing/2014/main" id="{80C23EB1-2B6A-474F-8E00-B8DB85A683C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2" y="2936"/>
              <a:ext cx="397" cy="28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543" name="AutoShape 7">
              <a:extLst>
                <a:ext uri="{FF2B5EF4-FFF2-40B4-BE49-F238E27FC236}">
                  <a16:creationId xmlns:a16="http://schemas.microsoft.com/office/drawing/2014/main" id="{04B6AE46-722E-4ACD-8C61-DA1A56C431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50" y="2812"/>
              <a:ext cx="709" cy="28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544" name="AutoShape 8">
              <a:extLst>
                <a:ext uri="{FF2B5EF4-FFF2-40B4-BE49-F238E27FC236}">
                  <a16:creationId xmlns:a16="http://schemas.microsoft.com/office/drawing/2014/main" id="{758A96D4-9255-49FC-9EF5-EB35B93EC2E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94" y="2670"/>
              <a:ext cx="227" cy="28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545" name="AutoShape 9">
              <a:extLst>
                <a:ext uri="{FF2B5EF4-FFF2-40B4-BE49-F238E27FC236}">
                  <a16:creationId xmlns:a16="http://schemas.microsoft.com/office/drawing/2014/main" id="{91831625-6DDD-4EE8-94FE-1CF3078353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89" y="2670"/>
              <a:ext cx="227" cy="28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546" name="AutoShape 10">
              <a:extLst>
                <a:ext uri="{FF2B5EF4-FFF2-40B4-BE49-F238E27FC236}">
                  <a16:creationId xmlns:a16="http://schemas.microsoft.com/office/drawing/2014/main" id="{756D873E-F5A6-40A1-93DC-6B859AA21F3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94" y="2387"/>
              <a:ext cx="227" cy="28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547" name="AutoShape 11">
              <a:extLst>
                <a:ext uri="{FF2B5EF4-FFF2-40B4-BE49-F238E27FC236}">
                  <a16:creationId xmlns:a16="http://schemas.microsoft.com/office/drawing/2014/main" id="{C4DBFAEB-DD06-45CE-BA19-22C135C4D0A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89" y="2387"/>
              <a:ext cx="227" cy="28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548" name="AutoShape 12">
              <a:extLst>
                <a:ext uri="{FF2B5EF4-FFF2-40B4-BE49-F238E27FC236}">
                  <a16:creationId xmlns:a16="http://schemas.microsoft.com/office/drawing/2014/main" id="{94252476-8C43-43CB-9C05-29B63D27C0B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46" y="2529"/>
              <a:ext cx="227" cy="28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549" name="AutoShape 13">
              <a:extLst>
                <a:ext uri="{FF2B5EF4-FFF2-40B4-BE49-F238E27FC236}">
                  <a16:creationId xmlns:a16="http://schemas.microsoft.com/office/drawing/2014/main" id="{8EE5ABB6-A429-4F0C-B925-BCD898D1214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37" y="2529"/>
              <a:ext cx="227" cy="28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5565" name="Group 29">
            <a:extLst>
              <a:ext uri="{FF2B5EF4-FFF2-40B4-BE49-F238E27FC236}">
                <a16:creationId xmlns:a16="http://schemas.microsoft.com/office/drawing/2014/main" id="{D9C5C49E-6547-4410-8429-F87979F77F5A}"/>
              </a:ext>
            </a:extLst>
          </p:cNvPr>
          <p:cNvGrpSpPr>
            <a:grpSpLocks/>
          </p:cNvGrpSpPr>
          <p:nvPr/>
        </p:nvGrpSpPr>
        <p:grpSpPr bwMode="auto">
          <a:xfrm>
            <a:off x="2289175" y="4724400"/>
            <a:ext cx="1574800" cy="1574800"/>
            <a:chOff x="1987" y="2019"/>
            <a:chExt cx="992" cy="992"/>
          </a:xfrm>
        </p:grpSpPr>
        <p:sp>
          <p:nvSpPr>
            <p:cNvPr id="65550" name="AutoShape 14" descr="うろこ">
              <a:extLst>
                <a:ext uri="{FF2B5EF4-FFF2-40B4-BE49-F238E27FC236}">
                  <a16:creationId xmlns:a16="http://schemas.microsoft.com/office/drawing/2014/main" id="{DCABCCF2-016D-4996-BD15-F9F99DFF51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7" y="2019"/>
              <a:ext cx="992" cy="992"/>
            </a:xfrm>
            <a:custGeom>
              <a:avLst/>
              <a:gdLst>
                <a:gd name="G0" fmla="+- 6271 0 0"/>
                <a:gd name="G1" fmla="+- 21600 0 6271"/>
                <a:gd name="G2" fmla="+- 21600 0 6271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6271" y="10800"/>
                  </a:moveTo>
                  <a:cubicBezTo>
                    <a:pt x="6271" y="13301"/>
                    <a:pt x="8299" y="15329"/>
                    <a:pt x="10800" y="15329"/>
                  </a:cubicBezTo>
                  <a:cubicBezTo>
                    <a:pt x="13301" y="15329"/>
                    <a:pt x="15329" y="13301"/>
                    <a:pt x="15329" y="10800"/>
                  </a:cubicBezTo>
                  <a:cubicBezTo>
                    <a:pt x="15329" y="8299"/>
                    <a:pt x="13301" y="6271"/>
                    <a:pt x="10800" y="6271"/>
                  </a:cubicBezTo>
                  <a:cubicBezTo>
                    <a:pt x="8299" y="6271"/>
                    <a:pt x="6271" y="8299"/>
                    <a:pt x="6271" y="10800"/>
                  </a:cubicBezTo>
                  <a:close/>
                </a:path>
              </a:pathLst>
            </a:custGeom>
            <a:pattFill prst="shingle">
              <a:fgClr>
                <a:srgbClr val="996633"/>
              </a:fgClr>
              <a:bgClr>
                <a:srgbClr val="CC9900"/>
              </a:bgClr>
            </a:pattFill>
            <a:ln w="38100">
              <a:solidFill>
                <a:srgbClr val="6633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551" name="AutoShape 15">
              <a:extLst>
                <a:ext uri="{FF2B5EF4-FFF2-40B4-BE49-F238E27FC236}">
                  <a16:creationId xmlns:a16="http://schemas.microsoft.com/office/drawing/2014/main" id="{9668930B-D684-488B-9A8B-EACE134752F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43" y="2075"/>
              <a:ext cx="879" cy="879"/>
            </a:xfrm>
            <a:custGeom>
              <a:avLst/>
              <a:gdLst>
                <a:gd name="G0" fmla="+- 3932 0 0"/>
                <a:gd name="G1" fmla="+- 21600 0 3932"/>
                <a:gd name="G2" fmla="+- 21600 0 3932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3932" y="10800"/>
                  </a:moveTo>
                  <a:cubicBezTo>
                    <a:pt x="3932" y="14593"/>
                    <a:pt x="7007" y="17668"/>
                    <a:pt x="10800" y="17668"/>
                  </a:cubicBezTo>
                  <a:cubicBezTo>
                    <a:pt x="14593" y="17668"/>
                    <a:pt x="17668" y="14593"/>
                    <a:pt x="17668" y="10800"/>
                  </a:cubicBezTo>
                  <a:cubicBezTo>
                    <a:pt x="17668" y="7007"/>
                    <a:pt x="14593" y="3932"/>
                    <a:pt x="10800" y="3932"/>
                  </a:cubicBezTo>
                  <a:cubicBezTo>
                    <a:pt x="7007" y="3932"/>
                    <a:pt x="3932" y="7007"/>
                    <a:pt x="3932" y="10800"/>
                  </a:cubicBezTo>
                  <a:close/>
                </a:path>
              </a:pathLst>
            </a:custGeom>
            <a:solidFill>
              <a:srgbClr val="6633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63500">
                  <a:solidFill>
                    <a:srgbClr val="8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552" name="AutoShape 16">
              <a:extLst>
                <a:ext uri="{FF2B5EF4-FFF2-40B4-BE49-F238E27FC236}">
                  <a16:creationId xmlns:a16="http://schemas.microsoft.com/office/drawing/2014/main" id="{F39ADBDE-8DCF-4439-96A0-002365FC2F3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70" y="2104"/>
              <a:ext cx="397" cy="28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553" name="AutoShape 17">
              <a:extLst>
                <a:ext uri="{FF2B5EF4-FFF2-40B4-BE49-F238E27FC236}">
                  <a16:creationId xmlns:a16="http://schemas.microsoft.com/office/drawing/2014/main" id="{EBAA330B-BFF9-41C2-89C1-1D3587779F1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28" y="2217"/>
              <a:ext cx="709" cy="28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554" name="AutoShape 18">
              <a:extLst>
                <a:ext uri="{FF2B5EF4-FFF2-40B4-BE49-F238E27FC236}">
                  <a16:creationId xmlns:a16="http://schemas.microsoft.com/office/drawing/2014/main" id="{0F801B6E-6AC0-4B3D-9E1F-8C1A391DAD3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70" y="2908"/>
              <a:ext cx="397" cy="28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555" name="AutoShape 19">
              <a:extLst>
                <a:ext uri="{FF2B5EF4-FFF2-40B4-BE49-F238E27FC236}">
                  <a16:creationId xmlns:a16="http://schemas.microsoft.com/office/drawing/2014/main" id="{F6FEECE5-E02B-4312-B9E2-EADDEA1D5DA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28" y="2784"/>
              <a:ext cx="709" cy="28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556" name="AutoShape 20">
              <a:extLst>
                <a:ext uri="{FF2B5EF4-FFF2-40B4-BE49-F238E27FC236}">
                  <a16:creationId xmlns:a16="http://schemas.microsoft.com/office/drawing/2014/main" id="{825DA6F4-A1DD-49EC-B4BA-62BD1E7AB07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72" y="2642"/>
              <a:ext cx="227" cy="28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557" name="AutoShape 21">
              <a:extLst>
                <a:ext uri="{FF2B5EF4-FFF2-40B4-BE49-F238E27FC236}">
                  <a16:creationId xmlns:a16="http://schemas.microsoft.com/office/drawing/2014/main" id="{713B5D40-E730-4AD7-B876-DCCDA62EA20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67" y="2642"/>
              <a:ext cx="227" cy="28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558" name="AutoShape 22">
              <a:extLst>
                <a:ext uri="{FF2B5EF4-FFF2-40B4-BE49-F238E27FC236}">
                  <a16:creationId xmlns:a16="http://schemas.microsoft.com/office/drawing/2014/main" id="{F3421AF6-A1E5-4BCF-80F4-30565A24FC7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72" y="2359"/>
              <a:ext cx="227" cy="28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559" name="AutoShape 23">
              <a:extLst>
                <a:ext uri="{FF2B5EF4-FFF2-40B4-BE49-F238E27FC236}">
                  <a16:creationId xmlns:a16="http://schemas.microsoft.com/office/drawing/2014/main" id="{3A08C09C-3DEA-4A76-BE83-97C95DCFF2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67" y="2359"/>
              <a:ext cx="227" cy="28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560" name="AutoShape 24">
              <a:extLst>
                <a:ext uri="{FF2B5EF4-FFF2-40B4-BE49-F238E27FC236}">
                  <a16:creationId xmlns:a16="http://schemas.microsoft.com/office/drawing/2014/main" id="{1C2A9456-0DED-4C45-911E-8BF8FF3B87A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4" y="2501"/>
              <a:ext cx="227" cy="28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561" name="AutoShape 25">
              <a:extLst>
                <a:ext uri="{FF2B5EF4-FFF2-40B4-BE49-F238E27FC236}">
                  <a16:creationId xmlns:a16="http://schemas.microsoft.com/office/drawing/2014/main" id="{E2E0318D-3EB5-4772-A2CA-5C1F722EE27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15" y="2501"/>
              <a:ext cx="227" cy="28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sp>
        <p:nvSpPr>
          <p:cNvPr id="65562" name="AutoShape 26" descr="うろこ">
            <a:extLst>
              <a:ext uri="{FF2B5EF4-FFF2-40B4-BE49-F238E27FC236}">
                <a16:creationId xmlns:a16="http://schemas.microsoft.com/office/drawing/2014/main" id="{F3266A9B-3561-4388-BE61-DEAC34E91B9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5925" y="836613"/>
            <a:ext cx="1574800" cy="1574800"/>
          </a:xfrm>
          <a:custGeom>
            <a:avLst/>
            <a:gdLst>
              <a:gd name="G0" fmla="+- 6271 0 0"/>
              <a:gd name="G1" fmla="+- 21600 0 6271"/>
              <a:gd name="G2" fmla="+- 21600 0 6271"/>
              <a:gd name="G3" fmla="*/ G0 2929 10000"/>
              <a:gd name="G4" fmla="+- 21600 0 G3"/>
              <a:gd name="G5" fmla="+- 21600 0 G3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6271" y="10800"/>
                </a:moveTo>
                <a:cubicBezTo>
                  <a:pt x="6271" y="13301"/>
                  <a:pt x="8299" y="15329"/>
                  <a:pt x="10800" y="15329"/>
                </a:cubicBezTo>
                <a:cubicBezTo>
                  <a:pt x="13301" y="15329"/>
                  <a:pt x="15329" y="13301"/>
                  <a:pt x="15329" y="10800"/>
                </a:cubicBezTo>
                <a:cubicBezTo>
                  <a:pt x="15329" y="8299"/>
                  <a:pt x="13301" y="6271"/>
                  <a:pt x="10800" y="6271"/>
                </a:cubicBezTo>
                <a:cubicBezTo>
                  <a:pt x="8299" y="6271"/>
                  <a:pt x="6271" y="8299"/>
                  <a:pt x="6271" y="10800"/>
                </a:cubicBezTo>
                <a:close/>
              </a:path>
            </a:pathLst>
          </a:custGeom>
          <a:pattFill prst="shingle">
            <a:fgClr>
              <a:srgbClr val="996633"/>
            </a:fgClr>
            <a:bgClr>
              <a:srgbClr val="CC9900"/>
            </a:bgClr>
          </a:pattFill>
          <a:ln w="38100" algn="ctr">
            <a:solidFill>
              <a:srgbClr val="6633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5563" name="AutoShape 27" descr="ひし形 (点)">
            <a:extLst>
              <a:ext uri="{FF2B5EF4-FFF2-40B4-BE49-F238E27FC236}">
                <a16:creationId xmlns:a16="http://schemas.microsoft.com/office/drawing/2014/main" id="{EC0BA781-5B05-4AC1-9F0B-91AA664265C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89175" y="836613"/>
            <a:ext cx="1574800" cy="1574800"/>
          </a:xfrm>
          <a:custGeom>
            <a:avLst/>
            <a:gdLst>
              <a:gd name="G0" fmla="+- 6271 0 0"/>
              <a:gd name="G1" fmla="+- 21600 0 6271"/>
              <a:gd name="G2" fmla="+- 21600 0 6271"/>
              <a:gd name="G3" fmla="*/ G0 2929 10000"/>
              <a:gd name="G4" fmla="+- 21600 0 G3"/>
              <a:gd name="G5" fmla="+- 21600 0 G3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6271" y="10800"/>
                </a:moveTo>
                <a:cubicBezTo>
                  <a:pt x="6271" y="13301"/>
                  <a:pt x="8299" y="15329"/>
                  <a:pt x="10800" y="15329"/>
                </a:cubicBezTo>
                <a:cubicBezTo>
                  <a:pt x="13301" y="15329"/>
                  <a:pt x="15329" y="13301"/>
                  <a:pt x="15329" y="10800"/>
                </a:cubicBezTo>
                <a:cubicBezTo>
                  <a:pt x="15329" y="8299"/>
                  <a:pt x="13301" y="6271"/>
                  <a:pt x="10800" y="6271"/>
                </a:cubicBezTo>
                <a:cubicBezTo>
                  <a:pt x="8299" y="6271"/>
                  <a:pt x="6271" y="8299"/>
                  <a:pt x="6271" y="10800"/>
                </a:cubicBezTo>
                <a:close/>
              </a:path>
            </a:pathLst>
          </a:custGeom>
          <a:pattFill prst="dotDmnd">
            <a:fgClr>
              <a:srgbClr val="CC9900"/>
            </a:fgClr>
            <a:bgClr>
              <a:schemeClr val="bg1"/>
            </a:bgClr>
          </a:pattFill>
          <a:ln w="38100" algn="ctr">
            <a:solidFill>
              <a:srgbClr val="6633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grpSp>
        <p:nvGrpSpPr>
          <p:cNvPr id="65706" name="Group 170">
            <a:extLst>
              <a:ext uri="{FF2B5EF4-FFF2-40B4-BE49-F238E27FC236}">
                <a16:creationId xmlns:a16="http://schemas.microsoft.com/office/drawing/2014/main" id="{35FDC867-2E91-4448-A7DD-7D5899301C42}"/>
              </a:ext>
            </a:extLst>
          </p:cNvPr>
          <p:cNvGrpSpPr>
            <a:grpSpLocks/>
          </p:cNvGrpSpPr>
          <p:nvPr/>
        </p:nvGrpSpPr>
        <p:grpSpPr bwMode="auto">
          <a:xfrm>
            <a:off x="4170363" y="4724400"/>
            <a:ext cx="1574800" cy="1574800"/>
            <a:chOff x="2576" y="2976"/>
            <a:chExt cx="992" cy="992"/>
          </a:xfrm>
        </p:grpSpPr>
        <p:sp>
          <p:nvSpPr>
            <p:cNvPr id="65580" name="AutoShape 44">
              <a:extLst>
                <a:ext uri="{FF2B5EF4-FFF2-40B4-BE49-F238E27FC236}">
                  <a16:creationId xmlns:a16="http://schemas.microsoft.com/office/drawing/2014/main" id="{B30F5CAE-084B-416F-BFE2-1A00558EFFD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76" y="2976"/>
              <a:ext cx="992" cy="992"/>
            </a:xfrm>
            <a:custGeom>
              <a:avLst/>
              <a:gdLst>
                <a:gd name="G0" fmla="+- 6271 0 0"/>
                <a:gd name="G1" fmla="+- 21600 0 6271"/>
                <a:gd name="G2" fmla="+- 21600 0 6271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6271" y="10800"/>
                  </a:moveTo>
                  <a:cubicBezTo>
                    <a:pt x="6271" y="13301"/>
                    <a:pt x="8299" y="15329"/>
                    <a:pt x="10800" y="15329"/>
                  </a:cubicBezTo>
                  <a:cubicBezTo>
                    <a:pt x="13301" y="15329"/>
                    <a:pt x="15329" y="13301"/>
                    <a:pt x="15329" y="10800"/>
                  </a:cubicBezTo>
                  <a:cubicBezTo>
                    <a:pt x="15329" y="8299"/>
                    <a:pt x="13301" y="6271"/>
                    <a:pt x="10800" y="6271"/>
                  </a:cubicBezTo>
                  <a:cubicBezTo>
                    <a:pt x="8299" y="6271"/>
                    <a:pt x="6271" y="8299"/>
                    <a:pt x="6271" y="10800"/>
                  </a:cubicBezTo>
                  <a:close/>
                </a:path>
              </a:pathLst>
            </a:custGeom>
            <a:solidFill>
              <a:srgbClr val="FFCC00"/>
            </a:solidFill>
            <a:ln w="38100">
              <a:solidFill>
                <a:srgbClr val="6633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581" name="AutoShape 45">
              <a:extLst>
                <a:ext uri="{FF2B5EF4-FFF2-40B4-BE49-F238E27FC236}">
                  <a16:creationId xmlns:a16="http://schemas.microsoft.com/office/drawing/2014/main" id="{7A74AE5B-DB5B-45A4-ACDA-246A5133ED3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32" y="3032"/>
              <a:ext cx="879" cy="879"/>
            </a:xfrm>
            <a:custGeom>
              <a:avLst/>
              <a:gdLst>
                <a:gd name="G0" fmla="+- 3932 0 0"/>
                <a:gd name="G1" fmla="+- 21600 0 3932"/>
                <a:gd name="G2" fmla="+- 21600 0 3932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3932" y="10800"/>
                  </a:moveTo>
                  <a:cubicBezTo>
                    <a:pt x="3932" y="14593"/>
                    <a:pt x="7007" y="17668"/>
                    <a:pt x="10800" y="17668"/>
                  </a:cubicBezTo>
                  <a:cubicBezTo>
                    <a:pt x="14593" y="17668"/>
                    <a:pt x="17668" y="14593"/>
                    <a:pt x="17668" y="10800"/>
                  </a:cubicBezTo>
                  <a:cubicBezTo>
                    <a:pt x="17668" y="7007"/>
                    <a:pt x="14593" y="3932"/>
                    <a:pt x="10800" y="3932"/>
                  </a:cubicBezTo>
                  <a:cubicBezTo>
                    <a:pt x="7007" y="3932"/>
                    <a:pt x="3932" y="7007"/>
                    <a:pt x="3932" y="10800"/>
                  </a:cubicBezTo>
                  <a:close/>
                </a:path>
              </a:pathLst>
            </a:custGeom>
            <a:solidFill>
              <a:srgbClr val="FF00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63500">
                  <a:solidFill>
                    <a:srgbClr val="8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582" name="AutoShape 46">
              <a:extLst>
                <a:ext uri="{FF2B5EF4-FFF2-40B4-BE49-F238E27FC236}">
                  <a16:creationId xmlns:a16="http://schemas.microsoft.com/office/drawing/2014/main" id="{DDF901D3-C8C9-48DF-98F2-87EF4ABB0BC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59" y="3061"/>
              <a:ext cx="397" cy="28"/>
            </a:xfrm>
            <a:prstGeom prst="roundRect">
              <a:avLst>
                <a:gd name="adj" fmla="val 50000"/>
              </a:avLst>
            </a:prstGeom>
            <a:solidFill>
              <a:srgbClr val="FF99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583" name="AutoShape 47">
              <a:extLst>
                <a:ext uri="{FF2B5EF4-FFF2-40B4-BE49-F238E27FC236}">
                  <a16:creationId xmlns:a16="http://schemas.microsoft.com/office/drawing/2014/main" id="{3D8F7C52-EF9E-4AF7-9137-040B6CBD264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17" y="3174"/>
              <a:ext cx="709" cy="28"/>
            </a:xfrm>
            <a:prstGeom prst="roundRect">
              <a:avLst>
                <a:gd name="adj" fmla="val 50000"/>
              </a:avLst>
            </a:prstGeom>
            <a:solidFill>
              <a:srgbClr val="FF99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584" name="AutoShape 48">
              <a:extLst>
                <a:ext uri="{FF2B5EF4-FFF2-40B4-BE49-F238E27FC236}">
                  <a16:creationId xmlns:a16="http://schemas.microsoft.com/office/drawing/2014/main" id="{068DBBDB-67D5-4074-8098-795602FFE1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59" y="3865"/>
              <a:ext cx="397" cy="28"/>
            </a:xfrm>
            <a:prstGeom prst="roundRect">
              <a:avLst>
                <a:gd name="adj" fmla="val 50000"/>
              </a:avLst>
            </a:prstGeom>
            <a:solidFill>
              <a:srgbClr val="FF99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585" name="AutoShape 49">
              <a:extLst>
                <a:ext uri="{FF2B5EF4-FFF2-40B4-BE49-F238E27FC236}">
                  <a16:creationId xmlns:a16="http://schemas.microsoft.com/office/drawing/2014/main" id="{B1B60A14-7124-452F-ABB8-3F642CB4BA7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17" y="3741"/>
              <a:ext cx="709" cy="28"/>
            </a:xfrm>
            <a:prstGeom prst="roundRect">
              <a:avLst>
                <a:gd name="adj" fmla="val 50000"/>
              </a:avLst>
            </a:prstGeom>
            <a:solidFill>
              <a:srgbClr val="FF99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586" name="AutoShape 50">
              <a:extLst>
                <a:ext uri="{FF2B5EF4-FFF2-40B4-BE49-F238E27FC236}">
                  <a16:creationId xmlns:a16="http://schemas.microsoft.com/office/drawing/2014/main" id="{0B821C9B-E3DA-4723-8071-9B4AA02DF18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61" y="3599"/>
              <a:ext cx="227" cy="28"/>
            </a:xfrm>
            <a:prstGeom prst="roundRect">
              <a:avLst>
                <a:gd name="adj" fmla="val 50000"/>
              </a:avLst>
            </a:prstGeom>
            <a:solidFill>
              <a:srgbClr val="FF99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587" name="AutoShape 51">
              <a:extLst>
                <a:ext uri="{FF2B5EF4-FFF2-40B4-BE49-F238E27FC236}">
                  <a16:creationId xmlns:a16="http://schemas.microsoft.com/office/drawing/2014/main" id="{54F75E1C-F008-4D4B-8B45-6285556F0F3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56" y="3599"/>
              <a:ext cx="227" cy="28"/>
            </a:xfrm>
            <a:prstGeom prst="roundRect">
              <a:avLst>
                <a:gd name="adj" fmla="val 50000"/>
              </a:avLst>
            </a:prstGeom>
            <a:solidFill>
              <a:srgbClr val="FF99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588" name="AutoShape 52">
              <a:extLst>
                <a:ext uri="{FF2B5EF4-FFF2-40B4-BE49-F238E27FC236}">
                  <a16:creationId xmlns:a16="http://schemas.microsoft.com/office/drawing/2014/main" id="{2D31F931-3BD7-4AF7-80A1-1CDA608E97B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61" y="3316"/>
              <a:ext cx="227" cy="28"/>
            </a:xfrm>
            <a:prstGeom prst="roundRect">
              <a:avLst>
                <a:gd name="adj" fmla="val 50000"/>
              </a:avLst>
            </a:prstGeom>
            <a:solidFill>
              <a:srgbClr val="FF99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589" name="AutoShape 53">
              <a:extLst>
                <a:ext uri="{FF2B5EF4-FFF2-40B4-BE49-F238E27FC236}">
                  <a16:creationId xmlns:a16="http://schemas.microsoft.com/office/drawing/2014/main" id="{1EA7F86F-F9ED-4CC3-9760-733CFB566F1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56" y="3316"/>
              <a:ext cx="227" cy="28"/>
            </a:xfrm>
            <a:prstGeom prst="roundRect">
              <a:avLst>
                <a:gd name="adj" fmla="val 50000"/>
              </a:avLst>
            </a:prstGeom>
            <a:solidFill>
              <a:srgbClr val="FF99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590" name="AutoShape 54">
              <a:extLst>
                <a:ext uri="{FF2B5EF4-FFF2-40B4-BE49-F238E27FC236}">
                  <a16:creationId xmlns:a16="http://schemas.microsoft.com/office/drawing/2014/main" id="{941DCEF9-0B08-4C94-BD77-DD8C5BD6F53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13" y="3458"/>
              <a:ext cx="227" cy="28"/>
            </a:xfrm>
            <a:prstGeom prst="roundRect">
              <a:avLst>
                <a:gd name="adj" fmla="val 50000"/>
              </a:avLst>
            </a:prstGeom>
            <a:solidFill>
              <a:srgbClr val="FF99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591" name="AutoShape 55">
              <a:extLst>
                <a:ext uri="{FF2B5EF4-FFF2-40B4-BE49-F238E27FC236}">
                  <a16:creationId xmlns:a16="http://schemas.microsoft.com/office/drawing/2014/main" id="{5CDE5545-C413-4C31-BC99-BA175455488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04" y="3458"/>
              <a:ext cx="227" cy="28"/>
            </a:xfrm>
            <a:prstGeom prst="roundRect">
              <a:avLst>
                <a:gd name="adj" fmla="val 50000"/>
              </a:avLst>
            </a:prstGeom>
            <a:solidFill>
              <a:srgbClr val="FF99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5602" name="Group 66">
            <a:extLst>
              <a:ext uri="{FF2B5EF4-FFF2-40B4-BE49-F238E27FC236}">
                <a16:creationId xmlns:a16="http://schemas.microsoft.com/office/drawing/2014/main" id="{1FC0558A-EC4E-4B2A-9BD5-DC874A247C4F}"/>
              </a:ext>
            </a:extLst>
          </p:cNvPr>
          <p:cNvGrpSpPr>
            <a:grpSpLocks/>
          </p:cNvGrpSpPr>
          <p:nvPr/>
        </p:nvGrpSpPr>
        <p:grpSpPr bwMode="auto">
          <a:xfrm>
            <a:off x="7905750" y="2781300"/>
            <a:ext cx="1581150" cy="1582738"/>
            <a:chOff x="1442" y="1752"/>
            <a:chExt cx="996" cy="997"/>
          </a:xfrm>
        </p:grpSpPr>
        <p:sp>
          <p:nvSpPr>
            <p:cNvPr id="65592" name="Oval 56">
              <a:extLst>
                <a:ext uri="{FF2B5EF4-FFF2-40B4-BE49-F238E27FC236}">
                  <a16:creationId xmlns:a16="http://schemas.microsoft.com/office/drawing/2014/main" id="{E6C2D591-59BC-479C-8116-0A2A7C26C08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05" y="1752"/>
              <a:ext cx="271" cy="271"/>
            </a:xfrm>
            <a:prstGeom prst="ellipse">
              <a:avLst/>
            </a:prstGeom>
            <a:solidFill>
              <a:srgbClr val="CC9900"/>
            </a:solidFill>
            <a:ln w="38100" algn="ctr">
              <a:solidFill>
                <a:srgbClr val="6633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593" name="Oval 57">
              <a:extLst>
                <a:ext uri="{FF2B5EF4-FFF2-40B4-BE49-F238E27FC236}">
                  <a16:creationId xmlns:a16="http://schemas.microsoft.com/office/drawing/2014/main" id="{EF24F15B-989B-4538-9CF5-53B9970FCF0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05" y="2478"/>
              <a:ext cx="271" cy="271"/>
            </a:xfrm>
            <a:prstGeom prst="ellipse">
              <a:avLst/>
            </a:prstGeom>
            <a:solidFill>
              <a:srgbClr val="CC9900"/>
            </a:solidFill>
            <a:ln w="38100" algn="ctr">
              <a:solidFill>
                <a:srgbClr val="6633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594" name="Oval 58">
              <a:extLst>
                <a:ext uri="{FF2B5EF4-FFF2-40B4-BE49-F238E27FC236}">
                  <a16:creationId xmlns:a16="http://schemas.microsoft.com/office/drawing/2014/main" id="{94B0E349-4795-4B4E-B1C4-D9460463370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42" y="2115"/>
              <a:ext cx="271" cy="271"/>
            </a:xfrm>
            <a:prstGeom prst="ellipse">
              <a:avLst/>
            </a:prstGeom>
            <a:solidFill>
              <a:srgbClr val="CC9900"/>
            </a:solidFill>
            <a:ln w="38100" algn="ctr">
              <a:solidFill>
                <a:srgbClr val="6633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595" name="Oval 59">
              <a:extLst>
                <a:ext uri="{FF2B5EF4-FFF2-40B4-BE49-F238E27FC236}">
                  <a16:creationId xmlns:a16="http://schemas.microsoft.com/office/drawing/2014/main" id="{FF451E16-BB43-4B71-85E1-2A8AE70DE11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67" y="2115"/>
              <a:ext cx="271" cy="271"/>
            </a:xfrm>
            <a:prstGeom prst="ellipse">
              <a:avLst/>
            </a:prstGeom>
            <a:solidFill>
              <a:srgbClr val="CC9900"/>
            </a:solidFill>
            <a:ln w="38100" algn="ctr">
              <a:solidFill>
                <a:srgbClr val="6633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596" name="Oval 60">
              <a:extLst>
                <a:ext uri="{FF2B5EF4-FFF2-40B4-BE49-F238E27FC236}">
                  <a16:creationId xmlns:a16="http://schemas.microsoft.com/office/drawing/2014/main" id="{A520FFC2-5BA2-40B8-8635-9EC0337B967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2" y="2387"/>
              <a:ext cx="271" cy="271"/>
            </a:xfrm>
            <a:prstGeom prst="ellipse">
              <a:avLst/>
            </a:prstGeom>
            <a:solidFill>
              <a:srgbClr val="CC9900"/>
            </a:solidFill>
            <a:ln w="38100" algn="ctr">
              <a:solidFill>
                <a:srgbClr val="6633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597" name="Oval 61">
              <a:extLst>
                <a:ext uri="{FF2B5EF4-FFF2-40B4-BE49-F238E27FC236}">
                  <a16:creationId xmlns:a16="http://schemas.microsoft.com/office/drawing/2014/main" id="{35DF7982-126E-4C0D-AAC0-DF09A67C6D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77" y="2387"/>
              <a:ext cx="271" cy="271"/>
            </a:xfrm>
            <a:prstGeom prst="ellipse">
              <a:avLst/>
            </a:prstGeom>
            <a:solidFill>
              <a:srgbClr val="CC9900"/>
            </a:solidFill>
            <a:ln w="38100" algn="ctr">
              <a:solidFill>
                <a:srgbClr val="6633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598" name="Oval 62">
              <a:extLst>
                <a:ext uri="{FF2B5EF4-FFF2-40B4-BE49-F238E27FC236}">
                  <a16:creationId xmlns:a16="http://schemas.microsoft.com/office/drawing/2014/main" id="{AF4A52AA-5092-4C09-93AA-A1226F8847E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2" y="1842"/>
              <a:ext cx="271" cy="271"/>
            </a:xfrm>
            <a:prstGeom prst="ellipse">
              <a:avLst/>
            </a:prstGeom>
            <a:solidFill>
              <a:srgbClr val="CC9900"/>
            </a:solidFill>
            <a:ln w="38100" algn="ctr">
              <a:solidFill>
                <a:srgbClr val="6633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599" name="Oval 63">
              <a:extLst>
                <a:ext uri="{FF2B5EF4-FFF2-40B4-BE49-F238E27FC236}">
                  <a16:creationId xmlns:a16="http://schemas.microsoft.com/office/drawing/2014/main" id="{08C6BCAD-ED41-4997-9EFF-D3C1F709EBE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77" y="1842"/>
              <a:ext cx="271" cy="271"/>
            </a:xfrm>
            <a:prstGeom prst="ellipse">
              <a:avLst/>
            </a:prstGeom>
            <a:solidFill>
              <a:srgbClr val="CC9900"/>
            </a:solidFill>
            <a:ln w="38100" algn="ctr">
              <a:solidFill>
                <a:srgbClr val="6633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601" name="AutoShape 65">
              <a:extLst>
                <a:ext uri="{FF2B5EF4-FFF2-40B4-BE49-F238E27FC236}">
                  <a16:creationId xmlns:a16="http://schemas.microsoft.com/office/drawing/2014/main" id="{0C01A325-7229-4AE2-93B3-4F183A198E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2" y="1842"/>
              <a:ext cx="817" cy="817"/>
            </a:xfrm>
            <a:custGeom>
              <a:avLst/>
              <a:gdLst>
                <a:gd name="G0" fmla="+- 1851 0 0"/>
                <a:gd name="G1" fmla="+- 21600 0 1851"/>
                <a:gd name="G2" fmla="+- 21600 0 1851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851" y="10800"/>
                  </a:moveTo>
                  <a:cubicBezTo>
                    <a:pt x="1851" y="15742"/>
                    <a:pt x="5858" y="19749"/>
                    <a:pt x="10800" y="19749"/>
                  </a:cubicBezTo>
                  <a:cubicBezTo>
                    <a:pt x="15742" y="19749"/>
                    <a:pt x="19749" y="15742"/>
                    <a:pt x="19749" y="10800"/>
                  </a:cubicBezTo>
                  <a:cubicBezTo>
                    <a:pt x="19749" y="5858"/>
                    <a:pt x="15742" y="1851"/>
                    <a:pt x="10800" y="1851"/>
                  </a:cubicBezTo>
                  <a:cubicBezTo>
                    <a:pt x="5858" y="1851"/>
                    <a:pt x="1851" y="5858"/>
                    <a:pt x="1851" y="10800"/>
                  </a:cubicBezTo>
                  <a:close/>
                </a:path>
              </a:pathLst>
            </a:custGeom>
            <a:solidFill>
              <a:srgbClr val="663300"/>
            </a:solidFill>
            <a:ln w="38100" algn="ctr">
              <a:solidFill>
                <a:srgbClr val="6633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5632" name="Group 96">
            <a:extLst>
              <a:ext uri="{FF2B5EF4-FFF2-40B4-BE49-F238E27FC236}">
                <a16:creationId xmlns:a16="http://schemas.microsoft.com/office/drawing/2014/main" id="{04318C0F-2608-49F7-B845-5D1E266A52C9}"/>
              </a:ext>
            </a:extLst>
          </p:cNvPr>
          <p:cNvGrpSpPr>
            <a:grpSpLocks/>
          </p:cNvGrpSpPr>
          <p:nvPr/>
        </p:nvGrpSpPr>
        <p:grpSpPr bwMode="auto">
          <a:xfrm>
            <a:off x="488950" y="2857500"/>
            <a:ext cx="1439863" cy="1428750"/>
            <a:chOff x="258" y="1751"/>
            <a:chExt cx="1006" cy="999"/>
          </a:xfrm>
        </p:grpSpPr>
        <p:grpSp>
          <p:nvGrpSpPr>
            <p:cNvPr id="65613" name="Group 77">
              <a:extLst>
                <a:ext uri="{FF2B5EF4-FFF2-40B4-BE49-F238E27FC236}">
                  <a16:creationId xmlns:a16="http://schemas.microsoft.com/office/drawing/2014/main" id="{28BE976B-30D0-4CA8-8668-2F7BE202D7F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58" y="1751"/>
              <a:ext cx="1002" cy="998"/>
              <a:chOff x="169" y="1661"/>
              <a:chExt cx="1181" cy="1178"/>
            </a:xfrm>
          </p:grpSpPr>
          <p:sp>
            <p:nvSpPr>
              <p:cNvPr id="65604" name="Oval 68">
                <a:extLst>
                  <a:ext uri="{FF2B5EF4-FFF2-40B4-BE49-F238E27FC236}">
                    <a16:creationId xmlns:a16="http://schemas.microsoft.com/office/drawing/2014/main" id="{458ED463-53FB-41BD-9145-9500111A176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2" y="1661"/>
                <a:ext cx="456" cy="452"/>
              </a:xfrm>
              <a:prstGeom prst="ellipse">
                <a:avLst/>
              </a:prstGeom>
              <a:solidFill>
                <a:srgbClr val="663300"/>
              </a:solidFill>
              <a:ln w="76200" algn="ctr">
                <a:solidFill>
                  <a:srgbClr val="6633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605" name="Oval 69">
                <a:extLst>
                  <a:ext uri="{FF2B5EF4-FFF2-40B4-BE49-F238E27FC236}">
                    <a16:creationId xmlns:a16="http://schemas.microsoft.com/office/drawing/2014/main" id="{940185A5-4EB7-4017-BDBF-2113074AC11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2" y="2387"/>
                <a:ext cx="456" cy="452"/>
              </a:xfrm>
              <a:prstGeom prst="ellipse">
                <a:avLst/>
              </a:prstGeom>
              <a:solidFill>
                <a:srgbClr val="663300"/>
              </a:solidFill>
              <a:ln w="76200" algn="ctr">
                <a:solidFill>
                  <a:srgbClr val="6633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606" name="Oval 70">
                <a:extLst>
                  <a:ext uri="{FF2B5EF4-FFF2-40B4-BE49-F238E27FC236}">
                    <a16:creationId xmlns:a16="http://schemas.microsoft.com/office/drawing/2014/main" id="{B6A6D927-0902-48FF-AB08-88B5ADD5616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9" y="2024"/>
                <a:ext cx="456" cy="452"/>
              </a:xfrm>
              <a:prstGeom prst="ellipse">
                <a:avLst/>
              </a:prstGeom>
              <a:solidFill>
                <a:srgbClr val="663300"/>
              </a:solidFill>
              <a:ln w="76200" algn="ctr">
                <a:solidFill>
                  <a:srgbClr val="6633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607" name="Oval 71">
                <a:extLst>
                  <a:ext uri="{FF2B5EF4-FFF2-40B4-BE49-F238E27FC236}">
                    <a16:creationId xmlns:a16="http://schemas.microsoft.com/office/drawing/2014/main" id="{F20AB91C-A670-4EDC-81ED-A1DAAE596E4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94" y="2024"/>
                <a:ext cx="456" cy="452"/>
              </a:xfrm>
              <a:prstGeom prst="ellipse">
                <a:avLst/>
              </a:prstGeom>
              <a:solidFill>
                <a:srgbClr val="663300"/>
              </a:solidFill>
              <a:ln w="76200" algn="ctr">
                <a:solidFill>
                  <a:srgbClr val="6633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608" name="Oval 72">
                <a:extLst>
                  <a:ext uri="{FF2B5EF4-FFF2-40B4-BE49-F238E27FC236}">
                    <a16:creationId xmlns:a16="http://schemas.microsoft.com/office/drawing/2014/main" id="{6C9DAA0D-0883-49EE-B2AE-DDA665DEEBD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9" y="2296"/>
                <a:ext cx="456" cy="452"/>
              </a:xfrm>
              <a:prstGeom prst="ellipse">
                <a:avLst/>
              </a:prstGeom>
              <a:solidFill>
                <a:srgbClr val="663300"/>
              </a:solidFill>
              <a:ln w="76200" algn="ctr">
                <a:solidFill>
                  <a:srgbClr val="6633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609" name="Oval 73">
                <a:extLst>
                  <a:ext uri="{FF2B5EF4-FFF2-40B4-BE49-F238E27FC236}">
                    <a16:creationId xmlns:a16="http://schemas.microsoft.com/office/drawing/2014/main" id="{EDEE0DD2-C939-4DAD-B87F-B6FBA2FC64B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04" y="2296"/>
                <a:ext cx="456" cy="452"/>
              </a:xfrm>
              <a:prstGeom prst="ellipse">
                <a:avLst/>
              </a:prstGeom>
              <a:solidFill>
                <a:srgbClr val="663300"/>
              </a:solidFill>
              <a:ln w="76200" algn="ctr">
                <a:solidFill>
                  <a:srgbClr val="6633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610" name="Oval 74">
                <a:extLst>
                  <a:ext uri="{FF2B5EF4-FFF2-40B4-BE49-F238E27FC236}">
                    <a16:creationId xmlns:a16="http://schemas.microsoft.com/office/drawing/2014/main" id="{96E4CACD-836B-4E99-A942-D794205927B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9" y="1751"/>
                <a:ext cx="456" cy="452"/>
              </a:xfrm>
              <a:prstGeom prst="ellipse">
                <a:avLst/>
              </a:prstGeom>
              <a:solidFill>
                <a:srgbClr val="663300"/>
              </a:solidFill>
              <a:ln w="76200" algn="ctr">
                <a:solidFill>
                  <a:srgbClr val="6633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611" name="Oval 75">
                <a:extLst>
                  <a:ext uri="{FF2B5EF4-FFF2-40B4-BE49-F238E27FC236}">
                    <a16:creationId xmlns:a16="http://schemas.microsoft.com/office/drawing/2014/main" id="{9F37CB73-E807-40AD-9C7D-19B3BAE53BB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04" y="1751"/>
                <a:ext cx="456" cy="452"/>
              </a:xfrm>
              <a:prstGeom prst="ellipse">
                <a:avLst/>
              </a:prstGeom>
              <a:solidFill>
                <a:srgbClr val="663300"/>
              </a:solidFill>
              <a:ln w="76200" algn="ctr">
                <a:solidFill>
                  <a:srgbClr val="6633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65623" name="Group 87">
              <a:extLst>
                <a:ext uri="{FF2B5EF4-FFF2-40B4-BE49-F238E27FC236}">
                  <a16:creationId xmlns:a16="http://schemas.microsoft.com/office/drawing/2014/main" id="{D3FEBCD4-7A14-4746-88AB-34A267C9220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62" y="1752"/>
              <a:ext cx="1002" cy="998"/>
              <a:chOff x="169" y="1661"/>
              <a:chExt cx="1181" cy="1178"/>
            </a:xfrm>
          </p:grpSpPr>
          <p:sp>
            <p:nvSpPr>
              <p:cNvPr id="65624" name="Oval 88">
                <a:extLst>
                  <a:ext uri="{FF2B5EF4-FFF2-40B4-BE49-F238E27FC236}">
                    <a16:creationId xmlns:a16="http://schemas.microsoft.com/office/drawing/2014/main" id="{7F532042-7CF1-48EA-804D-9680E3F8182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2" y="1661"/>
                <a:ext cx="456" cy="452"/>
              </a:xfrm>
              <a:prstGeom prst="ellipse">
                <a:avLst/>
              </a:prstGeom>
              <a:solidFill>
                <a:srgbClr val="CC66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 algn="ctr">
                    <a:solidFill>
                      <a:srgbClr val="CC66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625" name="Oval 89">
                <a:extLst>
                  <a:ext uri="{FF2B5EF4-FFF2-40B4-BE49-F238E27FC236}">
                    <a16:creationId xmlns:a16="http://schemas.microsoft.com/office/drawing/2014/main" id="{5D2057B1-6B2E-409C-8AB7-DC47C42527E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2" y="2387"/>
                <a:ext cx="456" cy="452"/>
              </a:xfrm>
              <a:prstGeom prst="ellipse">
                <a:avLst/>
              </a:prstGeom>
              <a:solidFill>
                <a:srgbClr val="CC66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 algn="ctr">
                    <a:solidFill>
                      <a:srgbClr val="CC66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626" name="Oval 90">
                <a:extLst>
                  <a:ext uri="{FF2B5EF4-FFF2-40B4-BE49-F238E27FC236}">
                    <a16:creationId xmlns:a16="http://schemas.microsoft.com/office/drawing/2014/main" id="{FC7536CB-D8EA-4542-A061-976FBEFC27B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9" y="2024"/>
                <a:ext cx="456" cy="452"/>
              </a:xfrm>
              <a:prstGeom prst="ellipse">
                <a:avLst/>
              </a:prstGeom>
              <a:solidFill>
                <a:srgbClr val="CC66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 algn="ctr">
                    <a:solidFill>
                      <a:srgbClr val="CC66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627" name="Oval 91">
                <a:extLst>
                  <a:ext uri="{FF2B5EF4-FFF2-40B4-BE49-F238E27FC236}">
                    <a16:creationId xmlns:a16="http://schemas.microsoft.com/office/drawing/2014/main" id="{9DCF1006-A705-483A-ABA0-206F540E7DC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94" y="2024"/>
                <a:ext cx="456" cy="452"/>
              </a:xfrm>
              <a:prstGeom prst="ellipse">
                <a:avLst/>
              </a:prstGeom>
              <a:solidFill>
                <a:srgbClr val="CC66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 algn="ctr">
                    <a:solidFill>
                      <a:srgbClr val="CC66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628" name="Oval 92">
                <a:extLst>
                  <a:ext uri="{FF2B5EF4-FFF2-40B4-BE49-F238E27FC236}">
                    <a16:creationId xmlns:a16="http://schemas.microsoft.com/office/drawing/2014/main" id="{210A270B-8991-4303-ADEC-BA0D29FCF83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9" y="2296"/>
                <a:ext cx="456" cy="452"/>
              </a:xfrm>
              <a:prstGeom prst="ellipse">
                <a:avLst/>
              </a:prstGeom>
              <a:solidFill>
                <a:srgbClr val="CC66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 algn="ctr">
                    <a:solidFill>
                      <a:srgbClr val="CC66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629" name="Oval 93">
                <a:extLst>
                  <a:ext uri="{FF2B5EF4-FFF2-40B4-BE49-F238E27FC236}">
                    <a16:creationId xmlns:a16="http://schemas.microsoft.com/office/drawing/2014/main" id="{3D317AA1-FF4B-4606-A537-8CE14F3868F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04" y="2296"/>
                <a:ext cx="456" cy="452"/>
              </a:xfrm>
              <a:prstGeom prst="ellipse">
                <a:avLst/>
              </a:prstGeom>
              <a:solidFill>
                <a:srgbClr val="CC66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 algn="ctr">
                    <a:solidFill>
                      <a:srgbClr val="CC66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630" name="Oval 94">
                <a:extLst>
                  <a:ext uri="{FF2B5EF4-FFF2-40B4-BE49-F238E27FC236}">
                    <a16:creationId xmlns:a16="http://schemas.microsoft.com/office/drawing/2014/main" id="{05ED5F38-14ED-460C-BC97-E9D119EB3E4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9" y="1751"/>
                <a:ext cx="456" cy="452"/>
              </a:xfrm>
              <a:prstGeom prst="ellipse">
                <a:avLst/>
              </a:prstGeom>
              <a:solidFill>
                <a:srgbClr val="CC66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 algn="ctr">
                    <a:solidFill>
                      <a:srgbClr val="CC66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631" name="Oval 95">
                <a:extLst>
                  <a:ext uri="{FF2B5EF4-FFF2-40B4-BE49-F238E27FC236}">
                    <a16:creationId xmlns:a16="http://schemas.microsoft.com/office/drawing/2014/main" id="{89CCEA3C-6FE2-40DF-BED3-5132CE19996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04" y="1751"/>
                <a:ext cx="456" cy="452"/>
              </a:xfrm>
              <a:prstGeom prst="ellipse">
                <a:avLst/>
              </a:prstGeom>
              <a:solidFill>
                <a:srgbClr val="CC66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 algn="ctr">
                    <a:solidFill>
                      <a:srgbClr val="CC66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sp>
        <p:nvSpPr>
          <p:cNvPr id="65633" name="AutoShape 97" descr="紙ふぶき (大)">
            <a:extLst>
              <a:ext uri="{FF2B5EF4-FFF2-40B4-BE49-F238E27FC236}">
                <a16:creationId xmlns:a16="http://schemas.microsoft.com/office/drawing/2014/main" id="{9818BEB6-A1B2-4A16-BC0C-D55E368FEE7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60838" y="836613"/>
            <a:ext cx="1574800" cy="1574800"/>
          </a:xfrm>
          <a:custGeom>
            <a:avLst/>
            <a:gdLst>
              <a:gd name="G0" fmla="+- 6271 0 0"/>
              <a:gd name="G1" fmla="+- 21600 0 6271"/>
              <a:gd name="G2" fmla="+- 21600 0 6271"/>
              <a:gd name="G3" fmla="*/ G0 2929 10000"/>
              <a:gd name="G4" fmla="+- 21600 0 G3"/>
              <a:gd name="G5" fmla="+- 21600 0 G3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6271" y="10800"/>
                </a:moveTo>
                <a:cubicBezTo>
                  <a:pt x="6271" y="13301"/>
                  <a:pt x="8299" y="15329"/>
                  <a:pt x="10800" y="15329"/>
                </a:cubicBezTo>
                <a:cubicBezTo>
                  <a:pt x="13301" y="15329"/>
                  <a:pt x="15329" y="13301"/>
                  <a:pt x="15329" y="10800"/>
                </a:cubicBezTo>
                <a:cubicBezTo>
                  <a:pt x="15329" y="8299"/>
                  <a:pt x="13301" y="6271"/>
                  <a:pt x="10800" y="6271"/>
                </a:cubicBezTo>
                <a:cubicBezTo>
                  <a:pt x="8299" y="6271"/>
                  <a:pt x="6271" y="8299"/>
                  <a:pt x="6271" y="10800"/>
                </a:cubicBezTo>
                <a:close/>
              </a:path>
            </a:pathLst>
          </a:custGeom>
          <a:pattFill prst="lgConfetti">
            <a:fgClr>
              <a:srgbClr val="CC9900"/>
            </a:fgClr>
            <a:bgClr>
              <a:srgbClr val="FFCC66"/>
            </a:bgClr>
          </a:pattFill>
          <a:ln w="38100" algn="ctr">
            <a:solidFill>
              <a:srgbClr val="CC99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5634" name="AutoShape 98" descr="紙ふぶき (大)">
            <a:extLst>
              <a:ext uri="{FF2B5EF4-FFF2-40B4-BE49-F238E27FC236}">
                <a16:creationId xmlns:a16="http://schemas.microsoft.com/office/drawing/2014/main" id="{4D5B2ADE-EAC4-41D9-B2E2-97A556D91D56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32500" y="836613"/>
            <a:ext cx="1574800" cy="1574800"/>
          </a:xfrm>
          <a:custGeom>
            <a:avLst/>
            <a:gdLst>
              <a:gd name="G0" fmla="+- 6271 0 0"/>
              <a:gd name="G1" fmla="+- 21600 0 6271"/>
              <a:gd name="G2" fmla="+- 21600 0 6271"/>
              <a:gd name="G3" fmla="*/ G0 2929 10000"/>
              <a:gd name="G4" fmla="+- 21600 0 G3"/>
              <a:gd name="G5" fmla="+- 21600 0 G3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6271" y="10800"/>
                </a:moveTo>
                <a:cubicBezTo>
                  <a:pt x="6271" y="13301"/>
                  <a:pt x="8299" y="15329"/>
                  <a:pt x="10800" y="15329"/>
                </a:cubicBezTo>
                <a:cubicBezTo>
                  <a:pt x="13301" y="15329"/>
                  <a:pt x="15329" y="13301"/>
                  <a:pt x="15329" y="10800"/>
                </a:cubicBezTo>
                <a:cubicBezTo>
                  <a:pt x="15329" y="8299"/>
                  <a:pt x="13301" y="6271"/>
                  <a:pt x="10800" y="6271"/>
                </a:cubicBezTo>
                <a:cubicBezTo>
                  <a:pt x="8299" y="6271"/>
                  <a:pt x="6271" y="8299"/>
                  <a:pt x="6271" y="10800"/>
                </a:cubicBezTo>
                <a:close/>
              </a:path>
            </a:pathLst>
          </a:custGeom>
          <a:pattFill prst="lgConfetti">
            <a:fgClr>
              <a:schemeClr val="bg1"/>
            </a:fgClr>
            <a:bgClr>
              <a:srgbClr val="663300"/>
            </a:bgClr>
          </a:pattFill>
          <a:ln w="38100" algn="ctr">
            <a:solidFill>
              <a:srgbClr val="6633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grpSp>
        <p:nvGrpSpPr>
          <p:cNvPr id="65673" name="Group 137">
            <a:extLst>
              <a:ext uri="{FF2B5EF4-FFF2-40B4-BE49-F238E27FC236}">
                <a16:creationId xmlns:a16="http://schemas.microsoft.com/office/drawing/2014/main" id="{1250720E-493A-4BD7-B9E7-CF27466A9D13}"/>
              </a:ext>
            </a:extLst>
          </p:cNvPr>
          <p:cNvGrpSpPr>
            <a:grpSpLocks/>
          </p:cNvGrpSpPr>
          <p:nvPr/>
        </p:nvGrpSpPr>
        <p:grpSpPr bwMode="auto">
          <a:xfrm>
            <a:off x="2363788" y="2857500"/>
            <a:ext cx="1433512" cy="1428750"/>
            <a:chOff x="1489" y="1800"/>
            <a:chExt cx="903" cy="900"/>
          </a:xfrm>
        </p:grpSpPr>
        <p:grpSp>
          <p:nvGrpSpPr>
            <p:cNvPr id="65655" name="Group 119">
              <a:extLst>
                <a:ext uri="{FF2B5EF4-FFF2-40B4-BE49-F238E27FC236}">
                  <a16:creationId xmlns:a16="http://schemas.microsoft.com/office/drawing/2014/main" id="{1EC25F25-CD63-4281-983F-4A1ADBB0E8D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489" y="1800"/>
              <a:ext cx="903" cy="899"/>
              <a:chOff x="169" y="1661"/>
              <a:chExt cx="1181" cy="1178"/>
            </a:xfrm>
          </p:grpSpPr>
          <p:sp>
            <p:nvSpPr>
              <p:cNvPr id="65656" name="Oval 120">
                <a:extLst>
                  <a:ext uri="{FF2B5EF4-FFF2-40B4-BE49-F238E27FC236}">
                    <a16:creationId xmlns:a16="http://schemas.microsoft.com/office/drawing/2014/main" id="{BDAEC08A-8300-4057-B9DD-451A699EC31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2" y="1661"/>
                <a:ext cx="456" cy="452"/>
              </a:xfrm>
              <a:prstGeom prst="ellipse">
                <a:avLst/>
              </a:prstGeom>
              <a:solidFill>
                <a:srgbClr val="663300"/>
              </a:solidFill>
              <a:ln w="76200" algn="ctr">
                <a:solidFill>
                  <a:srgbClr val="6633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657" name="Oval 121">
                <a:extLst>
                  <a:ext uri="{FF2B5EF4-FFF2-40B4-BE49-F238E27FC236}">
                    <a16:creationId xmlns:a16="http://schemas.microsoft.com/office/drawing/2014/main" id="{A3756973-19EC-4FC4-B3F8-7184A19871C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2" y="2387"/>
                <a:ext cx="456" cy="452"/>
              </a:xfrm>
              <a:prstGeom prst="ellipse">
                <a:avLst/>
              </a:prstGeom>
              <a:solidFill>
                <a:srgbClr val="663300"/>
              </a:solidFill>
              <a:ln w="76200" algn="ctr">
                <a:solidFill>
                  <a:srgbClr val="6633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658" name="Oval 122">
                <a:extLst>
                  <a:ext uri="{FF2B5EF4-FFF2-40B4-BE49-F238E27FC236}">
                    <a16:creationId xmlns:a16="http://schemas.microsoft.com/office/drawing/2014/main" id="{61011066-1E96-4BBD-9091-82C892D1BA4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9" y="2024"/>
                <a:ext cx="456" cy="452"/>
              </a:xfrm>
              <a:prstGeom prst="ellipse">
                <a:avLst/>
              </a:prstGeom>
              <a:solidFill>
                <a:srgbClr val="663300"/>
              </a:solidFill>
              <a:ln w="76200" algn="ctr">
                <a:solidFill>
                  <a:srgbClr val="6633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659" name="Oval 123">
                <a:extLst>
                  <a:ext uri="{FF2B5EF4-FFF2-40B4-BE49-F238E27FC236}">
                    <a16:creationId xmlns:a16="http://schemas.microsoft.com/office/drawing/2014/main" id="{D5CDF888-8D3B-473E-827B-D56B39AC78D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94" y="2024"/>
                <a:ext cx="456" cy="452"/>
              </a:xfrm>
              <a:prstGeom prst="ellipse">
                <a:avLst/>
              </a:prstGeom>
              <a:solidFill>
                <a:srgbClr val="663300"/>
              </a:solidFill>
              <a:ln w="76200" algn="ctr">
                <a:solidFill>
                  <a:srgbClr val="6633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660" name="Oval 124">
                <a:extLst>
                  <a:ext uri="{FF2B5EF4-FFF2-40B4-BE49-F238E27FC236}">
                    <a16:creationId xmlns:a16="http://schemas.microsoft.com/office/drawing/2014/main" id="{8BC2EFD5-6899-42CD-B7FC-68674313CA8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9" y="2296"/>
                <a:ext cx="456" cy="452"/>
              </a:xfrm>
              <a:prstGeom prst="ellipse">
                <a:avLst/>
              </a:prstGeom>
              <a:solidFill>
                <a:srgbClr val="663300"/>
              </a:solidFill>
              <a:ln w="76200" algn="ctr">
                <a:solidFill>
                  <a:srgbClr val="6633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661" name="Oval 125">
                <a:extLst>
                  <a:ext uri="{FF2B5EF4-FFF2-40B4-BE49-F238E27FC236}">
                    <a16:creationId xmlns:a16="http://schemas.microsoft.com/office/drawing/2014/main" id="{CB7395A9-674B-4626-ABE1-AA593B500EB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04" y="2296"/>
                <a:ext cx="456" cy="452"/>
              </a:xfrm>
              <a:prstGeom prst="ellipse">
                <a:avLst/>
              </a:prstGeom>
              <a:solidFill>
                <a:srgbClr val="663300"/>
              </a:solidFill>
              <a:ln w="76200" algn="ctr">
                <a:solidFill>
                  <a:srgbClr val="6633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662" name="Oval 126">
                <a:extLst>
                  <a:ext uri="{FF2B5EF4-FFF2-40B4-BE49-F238E27FC236}">
                    <a16:creationId xmlns:a16="http://schemas.microsoft.com/office/drawing/2014/main" id="{A894B27F-3E3D-49F9-9215-D0E7E8A7D6D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9" y="1751"/>
                <a:ext cx="456" cy="452"/>
              </a:xfrm>
              <a:prstGeom prst="ellipse">
                <a:avLst/>
              </a:prstGeom>
              <a:solidFill>
                <a:srgbClr val="663300"/>
              </a:solidFill>
              <a:ln w="76200" algn="ctr">
                <a:solidFill>
                  <a:srgbClr val="6633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663" name="Oval 127">
                <a:extLst>
                  <a:ext uri="{FF2B5EF4-FFF2-40B4-BE49-F238E27FC236}">
                    <a16:creationId xmlns:a16="http://schemas.microsoft.com/office/drawing/2014/main" id="{E628E3FE-FC05-404B-8ADB-374726BE704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04" y="1751"/>
                <a:ext cx="456" cy="452"/>
              </a:xfrm>
              <a:prstGeom prst="ellipse">
                <a:avLst/>
              </a:prstGeom>
              <a:solidFill>
                <a:srgbClr val="663300"/>
              </a:solidFill>
              <a:ln w="76200" algn="ctr">
                <a:solidFill>
                  <a:srgbClr val="6633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65664" name="Group 128">
              <a:extLst>
                <a:ext uri="{FF2B5EF4-FFF2-40B4-BE49-F238E27FC236}">
                  <a16:creationId xmlns:a16="http://schemas.microsoft.com/office/drawing/2014/main" id="{2FE4AF66-AAA1-4615-8CDF-5ADC27F41C0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489" y="1801"/>
              <a:ext cx="903" cy="899"/>
              <a:chOff x="169" y="1661"/>
              <a:chExt cx="1181" cy="1178"/>
            </a:xfrm>
          </p:grpSpPr>
          <p:sp>
            <p:nvSpPr>
              <p:cNvPr id="65665" name="Oval 129">
                <a:extLst>
                  <a:ext uri="{FF2B5EF4-FFF2-40B4-BE49-F238E27FC236}">
                    <a16:creationId xmlns:a16="http://schemas.microsoft.com/office/drawing/2014/main" id="{B6E4A6EE-49CC-4DDF-B19B-1E2F3C7A872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2" y="1661"/>
                <a:ext cx="456" cy="452"/>
              </a:xfrm>
              <a:prstGeom prst="ellipse">
                <a:avLst/>
              </a:prstGeom>
              <a:gradFill rotWithShape="1">
                <a:gsLst>
                  <a:gs pos="0">
                    <a:srgbClr val="CC9900">
                      <a:gamma/>
                      <a:tint val="66667"/>
                      <a:invGamma/>
                    </a:srgbClr>
                  </a:gs>
                  <a:gs pos="100000">
                    <a:srgbClr val="CC9900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 algn="ctr">
                    <a:solidFill>
                      <a:srgbClr val="CC66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666" name="Oval 130">
                <a:extLst>
                  <a:ext uri="{FF2B5EF4-FFF2-40B4-BE49-F238E27FC236}">
                    <a16:creationId xmlns:a16="http://schemas.microsoft.com/office/drawing/2014/main" id="{E35E6809-843C-4A45-898B-6C9FC169536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2" y="2387"/>
                <a:ext cx="456" cy="452"/>
              </a:xfrm>
              <a:prstGeom prst="ellipse">
                <a:avLst/>
              </a:prstGeom>
              <a:gradFill rotWithShape="1">
                <a:gsLst>
                  <a:gs pos="0">
                    <a:srgbClr val="CC9900">
                      <a:gamma/>
                      <a:tint val="66667"/>
                      <a:invGamma/>
                    </a:srgbClr>
                  </a:gs>
                  <a:gs pos="100000">
                    <a:srgbClr val="CC9900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 algn="ctr">
                    <a:solidFill>
                      <a:srgbClr val="CC66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667" name="Oval 131">
                <a:extLst>
                  <a:ext uri="{FF2B5EF4-FFF2-40B4-BE49-F238E27FC236}">
                    <a16:creationId xmlns:a16="http://schemas.microsoft.com/office/drawing/2014/main" id="{8A51A6B8-DC77-4163-A92C-93379A3B7E5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9" y="2024"/>
                <a:ext cx="456" cy="452"/>
              </a:xfrm>
              <a:prstGeom prst="ellipse">
                <a:avLst/>
              </a:prstGeom>
              <a:gradFill rotWithShape="1">
                <a:gsLst>
                  <a:gs pos="0">
                    <a:srgbClr val="CC9900">
                      <a:gamma/>
                      <a:tint val="66667"/>
                      <a:invGamma/>
                    </a:srgbClr>
                  </a:gs>
                  <a:gs pos="100000">
                    <a:srgbClr val="CC9900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 algn="ctr">
                    <a:solidFill>
                      <a:srgbClr val="CC66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668" name="Oval 132">
                <a:extLst>
                  <a:ext uri="{FF2B5EF4-FFF2-40B4-BE49-F238E27FC236}">
                    <a16:creationId xmlns:a16="http://schemas.microsoft.com/office/drawing/2014/main" id="{9862E25E-7700-4F26-81A3-E908F0B49A8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94" y="2024"/>
                <a:ext cx="456" cy="452"/>
              </a:xfrm>
              <a:prstGeom prst="ellipse">
                <a:avLst/>
              </a:prstGeom>
              <a:gradFill rotWithShape="1">
                <a:gsLst>
                  <a:gs pos="0">
                    <a:srgbClr val="CC9900">
                      <a:gamma/>
                      <a:tint val="66667"/>
                      <a:invGamma/>
                    </a:srgbClr>
                  </a:gs>
                  <a:gs pos="100000">
                    <a:srgbClr val="CC9900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 algn="ctr">
                    <a:solidFill>
                      <a:srgbClr val="CC66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669" name="Oval 133">
                <a:extLst>
                  <a:ext uri="{FF2B5EF4-FFF2-40B4-BE49-F238E27FC236}">
                    <a16:creationId xmlns:a16="http://schemas.microsoft.com/office/drawing/2014/main" id="{8CEC1340-8C11-4275-AA17-DD8830A2955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9" y="2296"/>
                <a:ext cx="456" cy="452"/>
              </a:xfrm>
              <a:prstGeom prst="ellipse">
                <a:avLst/>
              </a:prstGeom>
              <a:gradFill rotWithShape="1">
                <a:gsLst>
                  <a:gs pos="0">
                    <a:srgbClr val="CC9900">
                      <a:gamma/>
                      <a:tint val="66667"/>
                      <a:invGamma/>
                    </a:srgbClr>
                  </a:gs>
                  <a:gs pos="100000">
                    <a:srgbClr val="CC9900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 algn="ctr">
                    <a:solidFill>
                      <a:srgbClr val="CC66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670" name="Oval 134">
                <a:extLst>
                  <a:ext uri="{FF2B5EF4-FFF2-40B4-BE49-F238E27FC236}">
                    <a16:creationId xmlns:a16="http://schemas.microsoft.com/office/drawing/2014/main" id="{20FC13FD-1631-4A19-A047-EBD76093813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04" y="2296"/>
                <a:ext cx="456" cy="452"/>
              </a:xfrm>
              <a:prstGeom prst="ellipse">
                <a:avLst/>
              </a:prstGeom>
              <a:gradFill rotWithShape="1">
                <a:gsLst>
                  <a:gs pos="0">
                    <a:srgbClr val="CC9900">
                      <a:gamma/>
                      <a:tint val="66667"/>
                      <a:invGamma/>
                    </a:srgbClr>
                  </a:gs>
                  <a:gs pos="100000">
                    <a:srgbClr val="CC9900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 algn="ctr">
                    <a:solidFill>
                      <a:srgbClr val="CC66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671" name="Oval 135">
                <a:extLst>
                  <a:ext uri="{FF2B5EF4-FFF2-40B4-BE49-F238E27FC236}">
                    <a16:creationId xmlns:a16="http://schemas.microsoft.com/office/drawing/2014/main" id="{AF5AEFA3-78EB-47E0-86E4-8C261CA067C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9" y="1751"/>
                <a:ext cx="456" cy="452"/>
              </a:xfrm>
              <a:prstGeom prst="ellipse">
                <a:avLst/>
              </a:prstGeom>
              <a:gradFill rotWithShape="1">
                <a:gsLst>
                  <a:gs pos="0">
                    <a:srgbClr val="CC9900">
                      <a:gamma/>
                      <a:tint val="66667"/>
                      <a:invGamma/>
                    </a:srgbClr>
                  </a:gs>
                  <a:gs pos="100000">
                    <a:srgbClr val="CC9900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 algn="ctr">
                    <a:solidFill>
                      <a:srgbClr val="CC66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672" name="Oval 136">
                <a:extLst>
                  <a:ext uri="{FF2B5EF4-FFF2-40B4-BE49-F238E27FC236}">
                    <a16:creationId xmlns:a16="http://schemas.microsoft.com/office/drawing/2014/main" id="{5A890524-E25A-4737-AB0D-C184F3FF1B9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04" y="1751"/>
                <a:ext cx="456" cy="452"/>
              </a:xfrm>
              <a:prstGeom prst="ellipse">
                <a:avLst/>
              </a:prstGeom>
              <a:gradFill rotWithShape="1">
                <a:gsLst>
                  <a:gs pos="0">
                    <a:srgbClr val="CC9900">
                      <a:gamma/>
                      <a:tint val="66667"/>
                      <a:invGamma/>
                    </a:srgbClr>
                  </a:gs>
                  <a:gs pos="100000">
                    <a:srgbClr val="CC9900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 algn="ctr">
                    <a:solidFill>
                      <a:srgbClr val="CC66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sp>
        <p:nvSpPr>
          <p:cNvPr id="65674" name="AutoShape 138" descr="紙ふぶき (大)">
            <a:extLst>
              <a:ext uri="{FF2B5EF4-FFF2-40B4-BE49-F238E27FC236}">
                <a16:creationId xmlns:a16="http://schemas.microsoft.com/office/drawing/2014/main" id="{D7730EE9-1557-47E4-9CCF-216B19D260F1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05750" y="836613"/>
            <a:ext cx="1574800" cy="1574800"/>
          </a:xfrm>
          <a:custGeom>
            <a:avLst/>
            <a:gdLst>
              <a:gd name="G0" fmla="+- 6271 0 0"/>
              <a:gd name="G1" fmla="+- 21600 0 6271"/>
              <a:gd name="G2" fmla="+- 21600 0 6271"/>
              <a:gd name="G3" fmla="*/ G0 2929 10000"/>
              <a:gd name="G4" fmla="+- 21600 0 G3"/>
              <a:gd name="G5" fmla="+- 21600 0 G3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6271" y="10800"/>
                </a:moveTo>
                <a:cubicBezTo>
                  <a:pt x="6271" y="13301"/>
                  <a:pt x="8299" y="15329"/>
                  <a:pt x="10800" y="15329"/>
                </a:cubicBezTo>
                <a:cubicBezTo>
                  <a:pt x="13301" y="15329"/>
                  <a:pt x="15329" y="13301"/>
                  <a:pt x="15329" y="10800"/>
                </a:cubicBezTo>
                <a:cubicBezTo>
                  <a:pt x="15329" y="8299"/>
                  <a:pt x="13301" y="6271"/>
                  <a:pt x="10800" y="6271"/>
                </a:cubicBezTo>
                <a:cubicBezTo>
                  <a:pt x="8299" y="6271"/>
                  <a:pt x="6271" y="8299"/>
                  <a:pt x="6271" y="10800"/>
                </a:cubicBezTo>
                <a:close/>
              </a:path>
            </a:pathLst>
          </a:custGeom>
          <a:pattFill prst="lgConfetti">
            <a:fgClr>
              <a:srgbClr val="CC9900"/>
            </a:fgClr>
            <a:bgClr>
              <a:srgbClr val="663300"/>
            </a:bgClr>
          </a:pattFill>
          <a:ln w="38100" algn="ctr">
            <a:solidFill>
              <a:srgbClr val="6633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grpSp>
        <p:nvGrpSpPr>
          <p:cNvPr id="65705" name="Group 169">
            <a:extLst>
              <a:ext uri="{FF2B5EF4-FFF2-40B4-BE49-F238E27FC236}">
                <a16:creationId xmlns:a16="http://schemas.microsoft.com/office/drawing/2014/main" id="{EC513A8E-F575-45FE-8D6E-3D925F69895B}"/>
              </a:ext>
            </a:extLst>
          </p:cNvPr>
          <p:cNvGrpSpPr>
            <a:grpSpLocks/>
          </p:cNvGrpSpPr>
          <p:nvPr/>
        </p:nvGrpSpPr>
        <p:grpSpPr bwMode="auto">
          <a:xfrm>
            <a:off x="6032500" y="4724400"/>
            <a:ext cx="1574800" cy="1574800"/>
            <a:chOff x="3800" y="2976"/>
            <a:chExt cx="992" cy="992"/>
          </a:xfrm>
        </p:grpSpPr>
        <p:sp>
          <p:nvSpPr>
            <p:cNvPr id="65675" name="AutoShape 139" descr="紙ふぶき (大)">
              <a:extLst>
                <a:ext uri="{FF2B5EF4-FFF2-40B4-BE49-F238E27FC236}">
                  <a16:creationId xmlns:a16="http://schemas.microsoft.com/office/drawing/2014/main" id="{22660330-DFA2-42C3-91A7-12E8F5A113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00" y="2976"/>
              <a:ext cx="992" cy="992"/>
            </a:xfrm>
            <a:custGeom>
              <a:avLst/>
              <a:gdLst>
                <a:gd name="G0" fmla="+- 6271 0 0"/>
                <a:gd name="G1" fmla="+- 21600 0 6271"/>
                <a:gd name="G2" fmla="+- 21600 0 6271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6271" y="10800"/>
                  </a:moveTo>
                  <a:cubicBezTo>
                    <a:pt x="6271" y="13301"/>
                    <a:pt x="8299" y="15329"/>
                    <a:pt x="10800" y="15329"/>
                  </a:cubicBezTo>
                  <a:cubicBezTo>
                    <a:pt x="13301" y="15329"/>
                    <a:pt x="15329" y="13301"/>
                    <a:pt x="15329" y="10800"/>
                  </a:cubicBezTo>
                  <a:cubicBezTo>
                    <a:pt x="15329" y="8299"/>
                    <a:pt x="13301" y="6271"/>
                    <a:pt x="10800" y="6271"/>
                  </a:cubicBezTo>
                  <a:cubicBezTo>
                    <a:pt x="8299" y="6271"/>
                    <a:pt x="6271" y="8299"/>
                    <a:pt x="6271" y="10800"/>
                  </a:cubicBezTo>
                  <a:close/>
                </a:path>
              </a:pathLst>
            </a:custGeom>
            <a:pattFill prst="lgConfetti">
              <a:fgClr>
                <a:srgbClr val="CC9900"/>
              </a:fgClr>
              <a:bgClr>
                <a:srgbClr val="663300"/>
              </a:bgClr>
            </a:pattFill>
            <a:ln w="38100" algn="ctr">
              <a:solidFill>
                <a:srgbClr val="6633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65687" name="Group 151">
              <a:extLst>
                <a:ext uri="{FF2B5EF4-FFF2-40B4-BE49-F238E27FC236}">
                  <a16:creationId xmlns:a16="http://schemas.microsoft.com/office/drawing/2014/main" id="{2F80F59D-5DA6-4407-957F-11C9DACB870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828" y="3032"/>
              <a:ext cx="936" cy="879"/>
              <a:chOff x="5087" y="3022"/>
              <a:chExt cx="936" cy="879"/>
            </a:xfrm>
          </p:grpSpPr>
          <p:sp>
            <p:nvSpPr>
              <p:cNvPr id="65676" name="AutoShape 140">
                <a:extLst>
                  <a:ext uri="{FF2B5EF4-FFF2-40B4-BE49-F238E27FC236}">
                    <a16:creationId xmlns:a16="http://schemas.microsoft.com/office/drawing/2014/main" id="{C90ED174-4BBD-4B16-87DE-77A4BB8CB64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15" y="3022"/>
                <a:ext cx="879" cy="879"/>
              </a:xfrm>
              <a:custGeom>
                <a:avLst/>
                <a:gdLst>
                  <a:gd name="G0" fmla="+- 3932 0 0"/>
                  <a:gd name="G1" fmla="+- 21600 0 3932"/>
                  <a:gd name="G2" fmla="+- 21600 0 3932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3932" y="10800"/>
                    </a:moveTo>
                    <a:cubicBezTo>
                      <a:pt x="3932" y="14593"/>
                      <a:pt x="7007" y="17668"/>
                      <a:pt x="10800" y="17668"/>
                    </a:cubicBezTo>
                    <a:cubicBezTo>
                      <a:pt x="14593" y="17668"/>
                      <a:pt x="17668" y="14593"/>
                      <a:pt x="17668" y="10800"/>
                    </a:cubicBezTo>
                    <a:cubicBezTo>
                      <a:pt x="17668" y="7007"/>
                      <a:pt x="14593" y="3932"/>
                      <a:pt x="10800" y="3932"/>
                    </a:cubicBezTo>
                    <a:cubicBezTo>
                      <a:pt x="7007" y="3932"/>
                      <a:pt x="3932" y="7007"/>
                      <a:pt x="3932" y="1080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63500">
                    <a:solidFill>
                      <a:srgbClr val="8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677" name="AutoShape 141">
                <a:extLst>
                  <a:ext uri="{FF2B5EF4-FFF2-40B4-BE49-F238E27FC236}">
                    <a16:creationId xmlns:a16="http://schemas.microsoft.com/office/drawing/2014/main" id="{CD0C731C-997B-4AB3-9A3C-7BFD2B8B8DF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42" y="3051"/>
                <a:ext cx="397" cy="28"/>
              </a:xfrm>
              <a:prstGeom prst="roundRect">
                <a:avLst>
                  <a:gd name="adj" fmla="val 50000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678" name="AutoShape 142">
                <a:extLst>
                  <a:ext uri="{FF2B5EF4-FFF2-40B4-BE49-F238E27FC236}">
                    <a16:creationId xmlns:a16="http://schemas.microsoft.com/office/drawing/2014/main" id="{52BD89B4-7808-44BE-8DE8-972A55950E4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00" y="3164"/>
                <a:ext cx="709" cy="28"/>
              </a:xfrm>
              <a:prstGeom prst="roundRect">
                <a:avLst>
                  <a:gd name="adj" fmla="val 50000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679" name="AutoShape 143">
                <a:extLst>
                  <a:ext uri="{FF2B5EF4-FFF2-40B4-BE49-F238E27FC236}">
                    <a16:creationId xmlns:a16="http://schemas.microsoft.com/office/drawing/2014/main" id="{0AD08776-94E3-41D2-A921-696493CD75F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42" y="3855"/>
                <a:ext cx="397" cy="28"/>
              </a:xfrm>
              <a:prstGeom prst="roundRect">
                <a:avLst>
                  <a:gd name="adj" fmla="val 50000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680" name="AutoShape 144">
                <a:extLst>
                  <a:ext uri="{FF2B5EF4-FFF2-40B4-BE49-F238E27FC236}">
                    <a16:creationId xmlns:a16="http://schemas.microsoft.com/office/drawing/2014/main" id="{B5B59D44-A9F5-415F-BCBA-8861740A7DA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00" y="3731"/>
                <a:ext cx="709" cy="28"/>
              </a:xfrm>
              <a:prstGeom prst="roundRect">
                <a:avLst>
                  <a:gd name="adj" fmla="val 50000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681" name="AutoShape 145">
                <a:extLst>
                  <a:ext uri="{FF2B5EF4-FFF2-40B4-BE49-F238E27FC236}">
                    <a16:creationId xmlns:a16="http://schemas.microsoft.com/office/drawing/2014/main" id="{8BCDC030-13E7-47AC-BE8D-4EBA0319E92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44" y="3589"/>
                <a:ext cx="227" cy="28"/>
              </a:xfrm>
              <a:prstGeom prst="roundRect">
                <a:avLst>
                  <a:gd name="adj" fmla="val 50000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682" name="AutoShape 146">
                <a:extLst>
                  <a:ext uri="{FF2B5EF4-FFF2-40B4-BE49-F238E27FC236}">
                    <a16:creationId xmlns:a16="http://schemas.microsoft.com/office/drawing/2014/main" id="{411DDA52-0856-4335-9026-4C5E8175337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739" y="3589"/>
                <a:ext cx="227" cy="28"/>
              </a:xfrm>
              <a:prstGeom prst="roundRect">
                <a:avLst>
                  <a:gd name="adj" fmla="val 50000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683" name="AutoShape 147">
                <a:extLst>
                  <a:ext uri="{FF2B5EF4-FFF2-40B4-BE49-F238E27FC236}">
                    <a16:creationId xmlns:a16="http://schemas.microsoft.com/office/drawing/2014/main" id="{E0A0ADFA-F8B2-4FB3-A2E0-90A3198F2A6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44" y="3306"/>
                <a:ext cx="227" cy="28"/>
              </a:xfrm>
              <a:prstGeom prst="roundRect">
                <a:avLst>
                  <a:gd name="adj" fmla="val 50000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684" name="AutoShape 148">
                <a:extLst>
                  <a:ext uri="{FF2B5EF4-FFF2-40B4-BE49-F238E27FC236}">
                    <a16:creationId xmlns:a16="http://schemas.microsoft.com/office/drawing/2014/main" id="{B214C5C3-6420-498E-99FD-7FAFAD003C9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739" y="3306"/>
                <a:ext cx="227" cy="28"/>
              </a:xfrm>
              <a:prstGeom prst="roundRect">
                <a:avLst>
                  <a:gd name="adj" fmla="val 50000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685" name="AutoShape 149">
                <a:extLst>
                  <a:ext uri="{FF2B5EF4-FFF2-40B4-BE49-F238E27FC236}">
                    <a16:creationId xmlns:a16="http://schemas.microsoft.com/office/drawing/2014/main" id="{0ECACB8D-5D89-4DFD-AC99-AA648D52E94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796" y="3448"/>
                <a:ext cx="227" cy="28"/>
              </a:xfrm>
              <a:prstGeom prst="roundRect">
                <a:avLst>
                  <a:gd name="adj" fmla="val 50000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686" name="AutoShape 150">
                <a:extLst>
                  <a:ext uri="{FF2B5EF4-FFF2-40B4-BE49-F238E27FC236}">
                    <a16:creationId xmlns:a16="http://schemas.microsoft.com/office/drawing/2014/main" id="{0BAA2058-CAEF-4854-A2DF-662E4195631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87" y="3448"/>
                <a:ext cx="227" cy="28"/>
              </a:xfrm>
              <a:prstGeom prst="roundRect">
                <a:avLst>
                  <a:gd name="adj" fmla="val 50000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65704" name="Group 168">
            <a:extLst>
              <a:ext uri="{FF2B5EF4-FFF2-40B4-BE49-F238E27FC236}">
                <a16:creationId xmlns:a16="http://schemas.microsoft.com/office/drawing/2014/main" id="{CC3BBD7D-AB89-4C09-93B8-E9A004D5F625}"/>
              </a:ext>
            </a:extLst>
          </p:cNvPr>
          <p:cNvGrpSpPr>
            <a:grpSpLocks/>
          </p:cNvGrpSpPr>
          <p:nvPr/>
        </p:nvGrpSpPr>
        <p:grpSpPr bwMode="auto">
          <a:xfrm>
            <a:off x="7905750" y="4724400"/>
            <a:ext cx="1574800" cy="1574800"/>
            <a:chOff x="4980" y="2976"/>
            <a:chExt cx="992" cy="992"/>
          </a:xfrm>
        </p:grpSpPr>
        <p:sp>
          <p:nvSpPr>
            <p:cNvPr id="65703" name="AutoShape 167" descr="紙ふぶき (大)">
              <a:extLst>
                <a:ext uri="{FF2B5EF4-FFF2-40B4-BE49-F238E27FC236}">
                  <a16:creationId xmlns:a16="http://schemas.microsoft.com/office/drawing/2014/main" id="{EB30F686-C8CE-46E1-9BD4-B9258A1B741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80" y="2976"/>
              <a:ext cx="992" cy="992"/>
            </a:xfrm>
            <a:custGeom>
              <a:avLst/>
              <a:gdLst>
                <a:gd name="G0" fmla="+- 6271 0 0"/>
                <a:gd name="G1" fmla="+- 21600 0 6271"/>
                <a:gd name="G2" fmla="+- 21600 0 6271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6271" y="10800"/>
                  </a:moveTo>
                  <a:cubicBezTo>
                    <a:pt x="6271" y="13301"/>
                    <a:pt x="8299" y="15329"/>
                    <a:pt x="10800" y="15329"/>
                  </a:cubicBezTo>
                  <a:cubicBezTo>
                    <a:pt x="13301" y="15329"/>
                    <a:pt x="15329" y="13301"/>
                    <a:pt x="15329" y="10800"/>
                  </a:cubicBezTo>
                  <a:cubicBezTo>
                    <a:pt x="15329" y="8299"/>
                    <a:pt x="13301" y="6271"/>
                    <a:pt x="10800" y="6271"/>
                  </a:cubicBezTo>
                  <a:cubicBezTo>
                    <a:pt x="8299" y="6271"/>
                    <a:pt x="6271" y="8299"/>
                    <a:pt x="6271" y="10800"/>
                  </a:cubicBezTo>
                  <a:close/>
                </a:path>
              </a:pathLst>
            </a:custGeom>
            <a:pattFill prst="lgConfetti">
              <a:fgClr>
                <a:schemeClr val="bg1"/>
              </a:fgClr>
              <a:bgClr>
                <a:srgbClr val="663300"/>
              </a:bgClr>
            </a:pattFill>
            <a:ln w="38100" algn="ctr">
              <a:solidFill>
                <a:srgbClr val="6633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691" name="AutoShape 155">
              <a:extLst>
                <a:ext uri="{FF2B5EF4-FFF2-40B4-BE49-F238E27FC236}">
                  <a16:creationId xmlns:a16="http://schemas.microsoft.com/office/drawing/2014/main" id="{103722F6-BC61-4126-8923-D01C11284FC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36" y="3032"/>
              <a:ext cx="879" cy="879"/>
            </a:xfrm>
            <a:custGeom>
              <a:avLst/>
              <a:gdLst>
                <a:gd name="G0" fmla="+- 3932 0 0"/>
                <a:gd name="G1" fmla="+- 21600 0 3932"/>
                <a:gd name="G2" fmla="+- 21600 0 3932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3932" y="10800"/>
                  </a:moveTo>
                  <a:cubicBezTo>
                    <a:pt x="3932" y="14593"/>
                    <a:pt x="7007" y="17668"/>
                    <a:pt x="10800" y="17668"/>
                  </a:cubicBezTo>
                  <a:cubicBezTo>
                    <a:pt x="14593" y="17668"/>
                    <a:pt x="17668" y="14593"/>
                    <a:pt x="17668" y="10800"/>
                  </a:cubicBezTo>
                  <a:cubicBezTo>
                    <a:pt x="17668" y="7007"/>
                    <a:pt x="14593" y="3932"/>
                    <a:pt x="10800" y="3932"/>
                  </a:cubicBezTo>
                  <a:cubicBezTo>
                    <a:pt x="7007" y="3932"/>
                    <a:pt x="3932" y="7007"/>
                    <a:pt x="3932" y="1080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63500">
                  <a:solidFill>
                    <a:srgbClr val="8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692" name="AutoShape 156">
              <a:extLst>
                <a:ext uri="{FF2B5EF4-FFF2-40B4-BE49-F238E27FC236}">
                  <a16:creationId xmlns:a16="http://schemas.microsoft.com/office/drawing/2014/main" id="{F017E58B-6AB0-4719-B5C8-815D478FD5A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63" y="3061"/>
              <a:ext cx="397" cy="28"/>
            </a:xfrm>
            <a:prstGeom prst="roundRect">
              <a:avLst>
                <a:gd name="adj" fmla="val 50000"/>
              </a:avLst>
            </a:prstGeom>
            <a:solidFill>
              <a:srgbClr val="FF99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693" name="AutoShape 157">
              <a:extLst>
                <a:ext uri="{FF2B5EF4-FFF2-40B4-BE49-F238E27FC236}">
                  <a16:creationId xmlns:a16="http://schemas.microsoft.com/office/drawing/2014/main" id="{AF3CF60E-BB8A-4170-98E5-20649B8AF7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21" y="3174"/>
              <a:ext cx="709" cy="28"/>
            </a:xfrm>
            <a:prstGeom prst="roundRect">
              <a:avLst>
                <a:gd name="adj" fmla="val 50000"/>
              </a:avLst>
            </a:prstGeom>
            <a:solidFill>
              <a:srgbClr val="FF99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694" name="AutoShape 158">
              <a:extLst>
                <a:ext uri="{FF2B5EF4-FFF2-40B4-BE49-F238E27FC236}">
                  <a16:creationId xmlns:a16="http://schemas.microsoft.com/office/drawing/2014/main" id="{B3C99B58-86B0-495F-A285-64AB46A757D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63" y="3865"/>
              <a:ext cx="397" cy="28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rgbClr val="FF99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695" name="AutoShape 159">
              <a:extLst>
                <a:ext uri="{FF2B5EF4-FFF2-40B4-BE49-F238E27FC236}">
                  <a16:creationId xmlns:a16="http://schemas.microsoft.com/office/drawing/2014/main" id="{FA62DF9E-A911-4EA7-A089-27ECD692777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21" y="3741"/>
              <a:ext cx="709" cy="28"/>
            </a:xfrm>
            <a:prstGeom prst="roundRect">
              <a:avLst>
                <a:gd name="adj" fmla="val 50000"/>
              </a:avLst>
            </a:prstGeom>
            <a:solidFill>
              <a:srgbClr val="FF99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696" name="AutoShape 160">
              <a:extLst>
                <a:ext uri="{FF2B5EF4-FFF2-40B4-BE49-F238E27FC236}">
                  <a16:creationId xmlns:a16="http://schemas.microsoft.com/office/drawing/2014/main" id="{8B935B0F-2F0C-44AD-970B-7D29D495C0E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65" y="3599"/>
              <a:ext cx="227" cy="28"/>
            </a:xfrm>
            <a:prstGeom prst="roundRect">
              <a:avLst>
                <a:gd name="adj" fmla="val 50000"/>
              </a:avLst>
            </a:prstGeom>
            <a:solidFill>
              <a:srgbClr val="FF99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697" name="AutoShape 161">
              <a:extLst>
                <a:ext uri="{FF2B5EF4-FFF2-40B4-BE49-F238E27FC236}">
                  <a16:creationId xmlns:a16="http://schemas.microsoft.com/office/drawing/2014/main" id="{B572A346-72BC-4900-B050-3C9C95CBB9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60" y="3599"/>
              <a:ext cx="227" cy="28"/>
            </a:xfrm>
            <a:prstGeom prst="roundRect">
              <a:avLst>
                <a:gd name="adj" fmla="val 50000"/>
              </a:avLst>
            </a:prstGeom>
            <a:solidFill>
              <a:srgbClr val="FF99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698" name="AutoShape 162">
              <a:extLst>
                <a:ext uri="{FF2B5EF4-FFF2-40B4-BE49-F238E27FC236}">
                  <a16:creationId xmlns:a16="http://schemas.microsoft.com/office/drawing/2014/main" id="{DF708E4D-3AEE-4702-87BA-841E3EEA88B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65" y="3316"/>
              <a:ext cx="227" cy="28"/>
            </a:xfrm>
            <a:prstGeom prst="roundRect">
              <a:avLst>
                <a:gd name="adj" fmla="val 50000"/>
              </a:avLst>
            </a:prstGeom>
            <a:solidFill>
              <a:srgbClr val="FF99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699" name="AutoShape 163">
              <a:extLst>
                <a:ext uri="{FF2B5EF4-FFF2-40B4-BE49-F238E27FC236}">
                  <a16:creationId xmlns:a16="http://schemas.microsoft.com/office/drawing/2014/main" id="{E00947EA-0BD3-48B9-84B6-3356A764545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60" y="3316"/>
              <a:ext cx="227" cy="28"/>
            </a:xfrm>
            <a:prstGeom prst="roundRect">
              <a:avLst>
                <a:gd name="adj" fmla="val 50000"/>
              </a:avLst>
            </a:prstGeom>
            <a:solidFill>
              <a:srgbClr val="FF99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700" name="AutoShape 164">
              <a:extLst>
                <a:ext uri="{FF2B5EF4-FFF2-40B4-BE49-F238E27FC236}">
                  <a16:creationId xmlns:a16="http://schemas.microsoft.com/office/drawing/2014/main" id="{83DF01A2-5E42-421D-9B60-CA3ACDAB03C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17" y="3458"/>
              <a:ext cx="227" cy="28"/>
            </a:xfrm>
            <a:prstGeom prst="roundRect">
              <a:avLst>
                <a:gd name="adj" fmla="val 50000"/>
              </a:avLst>
            </a:prstGeom>
            <a:solidFill>
              <a:srgbClr val="FF99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701" name="AutoShape 165">
              <a:extLst>
                <a:ext uri="{FF2B5EF4-FFF2-40B4-BE49-F238E27FC236}">
                  <a16:creationId xmlns:a16="http://schemas.microsoft.com/office/drawing/2014/main" id="{E5C3E759-FD2C-4312-8A29-EE2B04CE20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08" y="3458"/>
              <a:ext cx="227" cy="28"/>
            </a:xfrm>
            <a:prstGeom prst="roundRect">
              <a:avLst>
                <a:gd name="adj" fmla="val 50000"/>
              </a:avLst>
            </a:prstGeom>
            <a:solidFill>
              <a:srgbClr val="FF99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5739" name="Group 203">
            <a:extLst>
              <a:ext uri="{FF2B5EF4-FFF2-40B4-BE49-F238E27FC236}">
                <a16:creationId xmlns:a16="http://schemas.microsoft.com/office/drawing/2014/main" id="{683785BD-9AD5-42D8-819F-B49B4EB5FC4B}"/>
              </a:ext>
            </a:extLst>
          </p:cNvPr>
          <p:cNvGrpSpPr>
            <a:grpSpLocks/>
          </p:cNvGrpSpPr>
          <p:nvPr/>
        </p:nvGrpSpPr>
        <p:grpSpPr bwMode="auto">
          <a:xfrm>
            <a:off x="4233863" y="2852738"/>
            <a:ext cx="1439862" cy="1428750"/>
            <a:chOff x="2667" y="1797"/>
            <a:chExt cx="907" cy="900"/>
          </a:xfrm>
        </p:grpSpPr>
        <p:grpSp>
          <p:nvGrpSpPr>
            <p:cNvPr id="65707" name="Group 171">
              <a:extLst>
                <a:ext uri="{FF2B5EF4-FFF2-40B4-BE49-F238E27FC236}">
                  <a16:creationId xmlns:a16="http://schemas.microsoft.com/office/drawing/2014/main" id="{55C1FE3B-1D1D-41A4-BAE2-1457673CB99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667" y="1797"/>
              <a:ext cx="907" cy="900"/>
              <a:chOff x="258" y="1751"/>
              <a:chExt cx="1006" cy="999"/>
            </a:xfrm>
          </p:grpSpPr>
          <p:grpSp>
            <p:nvGrpSpPr>
              <p:cNvPr id="65708" name="Group 172">
                <a:extLst>
                  <a:ext uri="{FF2B5EF4-FFF2-40B4-BE49-F238E27FC236}">
                    <a16:creationId xmlns:a16="http://schemas.microsoft.com/office/drawing/2014/main" id="{723E6635-1AF3-449A-8DA3-10446C57BD96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58" y="1751"/>
                <a:ext cx="1002" cy="998"/>
                <a:chOff x="169" y="1661"/>
                <a:chExt cx="1181" cy="1178"/>
              </a:xfrm>
            </p:grpSpPr>
            <p:sp>
              <p:nvSpPr>
                <p:cNvPr id="65709" name="Oval 173">
                  <a:extLst>
                    <a:ext uri="{FF2B5EF4-FFF2-40B4-BE49-F238E27FC236}">
                      <a16:creationId xmlns:a16="http://schemas.microsoft.com/office/drawing/2014/main" id="{27629CC4-358F-4C27-ACED-A804B644330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2" y="1661"/>
                  <a:ext cx="456" cy="452"/>
                </a:xfrm>
                <a:prstGeom prst="ellipse">
                  <a:avLst/>
                </a:prstGeom>
                <a:solidFill>
                  <a:srgbClr val="663300"/>
                </a:solidFill>
                <a:ln w="76200" algn="ctr">
                  <a:solidFill>
                    <a:srgbClr val="6633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5710" name="Oval 174">
                  <a:extLst>
                    <a:ext uri="{FF2B5EF4-FFF2-40B4-BE49-F238E27FC236}">
                      <a16:creationId xmlns:a16="http://schemas.microsoft.com/office/drawing/2014/main" id="{26079DCD-2A9B-4AB6-AE05-36F13D57C80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2" y="2387"/>
                  <a:ext cx="456" cy="452"/>
                </a:xfrm>
                <a:prstGeom prst="ellipse">
                  <a:avLst/>
                </a:prstGeom>
                <a:solidFill>
                  <a:srgbClr val="663300"/>
                </a:solidFill>
                <a:ln w="76200" algn="ctr">
                  <a:solidFill>
                    <a:srgbClr val="6633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5711" name="Oval 175">
                  <a:extLst>
                    <a:ext uri="{FF2B5EF4-FFF2-40B4-BE49-F238E27FC236}">
                      <a16:creationId xmlns:a16="http://schemas.microsoft.com/office/drawing/2014/main" id="{6EF2E244-3BFC-4C12-BB76-A535574AB96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69" y="2024"/>
                  <a:ext cx="456" cy="452"/>
                </a:xfrm>
                <a:prstGeom prst="ellipse">
                  <a:avLst/>
                </a:prstGeom>
                <a:solidFill>
                  <a:srgbClr val="663300"/>
                </a:solidFill>
                <a:ln w="76200" algn="ctr">
                  <a:solidFill>
                    <a:srgbClr val="6633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5712" name="Oval 176">
                  <a:extLst>
                    <a:ext uri="{FF2B5EF4-FFF2-40B4-BE49-F238E27FC236}">
                      <a16:creationId xmlns:a16="http://schemas.microsoft.com/office/drawing/2014/main" id="{F4915714-6802-4AA5-A7D8-136E00D88AC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894" y="2024"/>
                  <a:ext cx="456" cy="452"/>
                </a:xfrm>
                <a:prstGeom prst="ellipse">
                  <a:avLst/>
                </a:prstGeom>
                <a:solidFill>
                  <a:srgbClr val="663300"/>
                </a:solidFill>
                <a:ln w="76200" algn="ctr">
                  <a:solidFill>
                    <a:srgbClr val="6633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5713" name="Oval 177">
                  <a:extLst>
                    <a:ext uri="{FF2B5EF4-FFF2-40B4-BE49-F238E27FC236}">
                      <a16:creationId xmlns:a16="http://schemas.microsoft.com/office/drawing/2014/main" id="{4EADCAD6-F770-4169-8369-14ADA13F60C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59" y="2296"/>
                  <a:ext cx="456" cy="452"/>
                </a:xfrm>
                <a:prstGeom prst="ellipse">
                  <a:avLst/>
                </a:prstGeom>
                <a:solidFill>
                  <a:srgbClr val="663300"/>
                </a:solidFill>
                <a:ln w="76200" algn="ctr">
                  <a:solidFill>
                    <a:srgbClr val="6633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5714" name="Oval 178">
                  <a:extLst>
                    <a:ext uri="{FF2B5EF4-FFF2-40B4-BE49-F238E27FC236}">
                      <a16:creationId xmlns:a16="http://schemas.microsoft.com/office/drawing/2014/main" id="{796482EC-7C6C-4E11-AD86-C2CBF546270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804" y="2296"/>
                  <a:ext cx="456" cy="452"/>
                </a:xfrm>
                <a:prstGeom prst="ellipse">
                  <a:avLst/>
                </a:prstGeom>
                <a:solidFill>
                  <a:srgbClr val="663300"/>
                </a:solidFill>
                <a:ln w="76200" algn="ctr">
                  <a:solidFill>
                    <a:srgbClr val="6633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5715" name="Oval 179">
                  <a:extLst>
                    <a:ext uri="{FF2B5EF4-FFF2-40B4-BE49-F238E27FC236}">
                      <a16:creationId xmlns:a16="http://schemas.microsoft.com/office/drawing/2014/main" id="{99B84BFD-1DD6-4EF5-BC66-7C293DB021F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59" y="1751"/>
                  <a:ext cx="456" cy="452"/>
                </a:xfrm>
                <a:prstGeom prst="ellipse">
                  <a:avLst/>
                </a:prstGeom>
                <a:solidFill>
                  <a:srgbClr val="663300"/>
                </a:solidFill>
                <a:ln w="76200" algn="ctr">
                  <a:solidFill>
                    <a:srgbClr val="6633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5716" name="Oval 180">
                  <a:extLst>
                    <a:ext uri="{FF2B5EF4-FFF2-40B4-BE49-F238E27FC236}">
                      <a16:creationId xmlns:a16="http://schemas.microsoft.com/office/drawing/2014/main" id="{1A39A27E-AEEE-449E-A38C-E9BAA2D7426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804" y="1751"/>
                  <a:ext cx="456" cy="452"/>
                </a:xfrm>
                <a:prstGeom prst="ellipse">
                  <a:avLst/>
                </a:prstGeom>
                <a:solidFill>
                  <a:srgbClr val="663300"/>
                </a:solidFill>
                <a:ln w="76200" algn="ctr">
                  <a:solidFill>
                    <a:srgbClr val="6633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5717" name="Group 181">
                <a:extLst>
                  <a:ext uri="{FF2B5EF4-FFF2-40B4-BE49-F238E27FC236}">
                    <a16:creationId xmlns:a16="http://schemas.microsoft.com/office/drawing/2014/main" id="{D95FF565-F63A-4629-B9A1-557D5B3C6F55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62" y="1752"/>
                <a:ext cx="1002" cy="998"/>
                <a:chOff x="169" y="1661"/>
                <a:chExt cx="1181" cy="1178"/>
              </a:xfrm>
            </p:grpSpPr>
            <p:sp>
              <p:nvSpPr>
                <p:cNvPr id="65718" name="Oval 182">
                  <a:extLst>
                    <a:ext uri="{FF2B5EF4-FFF2-40B4-BE49-F238E27FC236}">
                      <a16:creationId xmlns:a16="http://schemas.microsoft.com/office/drawing/2014/main" id="{CC08E727-EC37-4F72-9838-B65C2360827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2" y="1661"/>
                  <a:ext cx="456" cy="452"/>
                </a:xfrm>
                <a:prstGeom prst="ellipse">
                  <a:avLst/>
                </a:prstGeom>
                <a:solidFill>
                  <a:srgbClr val="CC66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8100" algn="ctr">
                      <a:solidFill>
                        <a:srgbClr val="CC66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5719" name="Oval 183">
                  <a:extLst>
                    <a:ext uri="{FF2B5EF4-FFF2-40B4-BE49-F238E27FC236}">
                      <a16:creationId xmlns:a16="http://schemas.microsoft.com/office/drawing/2014/main" id="{BA9C5BA1-40E9-432C-A60D-759C09EDEA3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2" y="2387"/>
                  <a:ext cx="456" cy="452"/>
                </a:xfrm>
                <a:prstGeom prst="ellipse">
                  <a:avLst/>
                </a:prstGeom>
                <a:solidFill>
                  <a:srgbClr val="CC66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8100" algn="ctr">
                      <a:solidFill>
                        <a:srgbClr val="CC66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5720" name="Oval 184">
                  <a:extLst>
                    <a:ext uri="{FF2B5EF4-FFF2-40B4-BE49-F238E27FC236}">
                      <a16:creationId xmlns:a16="http://schemas.microsoft.com/office/drawing/2014/main" id="{02D24EF4-37AE-4B02-8485-E7162E7916E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69" y="2024"/>
                  <a:ext cx="456" cy="452"/>
                </a:xfrm>
                <a:prstGeom prst="ellipse">
                  <a:avLst/>
                </a:prstGeom>
                <a:solidFill>
                  <a:srgbClr val="CC66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8100" algn="ctr">
                      <a:solidFill>
                        <a:srgbClr val="CC66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5721" name="Oval 185">
                  <a:extLst>
                    <a:ext uri="{FF2B5EF4-FFF2-40B4-BE49-F238E27FC236}">
                      <a16:creationId xmlns:a16="http://schemas.microsoft.com/office/drawing/2014/main" id="{23FFC9EC-6606-48E7-834D-E395EEF9BAE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894" y="2024"/>
                  <a:ext cx="456" cy="452"/>
                </a:xfrm>
                <a:prstGeom prst="ellipse">
                  <a:avLst/>
                </a:prstGeom>
                <a:solidFill>
                  <a:srgbClr val="CC66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8100" algn="ctr">
                      <a:solidFill>
                        <a:srgbClr val="CC66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5722" name="Oval 186">
                  <a:extLst>
                    <a:ext uri="{FF2B5EF4-FFF2-40B4-BE49-F238E27FC236}">
                      <a16:creationId xmlns:a16="http://schemas.microsoft.com/office/drawing/2014/main" id="{981D873A-712D-4163-8E6B-248D4DD59D1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59" y="2296"/>
                  <a:ext cx="456" cy="452"/>
                </a:xfrm>
                <a:prstGeom prst="ellipse">
                  <a:avLst/>
                </a:prstGeom>
                <a:solidFill>
                  <a:srgbClr val="CC66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8100" algn="ctr">
                      <a:solidFill>
                        <a:srgbClr val="CC66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5723" name="Oval 187">
                  <a:extLst>
                    <a:ext uri="{FF2B5EF4-FFF2-40B4-BE49-F238E27FC236}">
                      <a16:creationId xmlns:a16="http://schemas.microsoft.com/office/drawing/2014/main" id="{E8602501-F72F-4CAE-B9B0-59B766132E2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804" y="2296"/>
                  <a:ext cx="456" cy="452"/>
                </a:xfrm>
                <a:prstGeom prst="ellipse">
                  <a:avLst/>
                </a:prstGeom>
                <a:solidFill>
                  <a:srgbClr val="CC66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8100" algn="ctr">
                      <a:solidFill>
                        <a:srgbClr val="CC66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5724" name="Oval 188">
                  <a:extLst>
                    <a:ext uri="{FF2B5EF4-FFF2-40B4-BE49-F238E27FC236}">
                      <a16:creationId xmlns:a16="http://schemas.microsoft.com/office/drawing/2014/main" id="{07341E0D-3A5E-4922-9EA3-59950941D94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59" y="1751"/>
                  <a:ext cx="456" cy="452"/>
                </a:xfrm>
                <a:prstGeom prst="ellipse">
                  <a:avLst/>
                </a:prstGeom>
                <a:solidFill>
                  <a:srgbClr val="CC66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8100" algn="ctr">
                      <a:solidFill>
                        <a:srgbClr val="CC66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5725" name="Oval 189">
                  <a:extLst>
                    <a:ext uri="{FF2B5EF4-FFF2-40B4-BE49-F238E27FC236}">
                      <a16:creationId xmlns:a16="http://schemas.microsoft.com/office/drawing/2014/main" id="{75D796C3-9DAB-491A-B5B9-126434572DD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804" y="1751"/>
                  <a:ext cx="456" cy="452"/>
                </a:xfrm>
                <a:prstGeom prst="ellipse">
                  <a:avLst/>
                </a:prstGeom>
                <a:solidFill>
                  <a:srgbClr val="CC66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8100" algn="ctr">
                      <a:solidFill>
                        <a:srgbClr val="CC66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65726" name="AutoShape 190">
              <a:extLst>
                <a:ext uri="{FF2B5EF4-FFF2-40B4-BE49-F238E27FC236}">
                  <a16:creationId xmlns:a16="http://schemas.microsoft.com/office/drawing/2014/main" id="{17074AF1-9EFF-4EDC-91A6-E170DFA55E3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57" y="1888"/>
              <a:ext cx="726" cy="726"/>
            </a:xfrm>
            <a:custGeom>
              <a:avLst/>
              <a:gdLst>
                <a:gd name="G0" fmla="+- 3987 0 0"/>
                <a:gd name="G1" fmla="+- 21600 0 3987"/>
                <a:gd name="G2" fmla="+- 21600 0 3987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3987" y="10800"/>
                  </a:moveTo>
                  <a:cubicBezTo>
                    <a:pt x="3987" y="14563"/>
                    <a:pt x="7037" y="17613"/>
                    <a:pt x="10800" y="17613"/>
                  </a:cubicBezTo>
                  <a:cubicBezTo>
                    <a:pt x="14563" y="17613"/>
                    <a:pt x="17613" y="14563"/>
                    <a:pt x="17613" y="10800"/>
                  </a:cubicBezTo>
                  <a:cubicBezTo>
                    <a:pt x="17613" y="7037"/>
                    <a:pt x="14563" y="3987"/>
                    <a:pt x="10800" y="3987"/>
                  </a:cubicBezTo>
                  <a:cubicBezTo>
                    <a:pt x="7037" y="3987"/>
                    <a:pt x="3987" y="7037"/>
                    <a:pt x="3987" y="10800"/>
                  </a:cubicBezTo>
                  <a:close/>
                </a:path>
              </a:pathLst>
            </a:custGeom>
            <a:solidFill>
              <a:srgbClr val="8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5738" name="Group 202">
            <a:extLst>
              <a:ext uri="{FF2B5EF4-FFF2-40B4-BE49-F238E27FC236}">
                <a16:creationId xmlns:a16="http://schemas.microsoft.com/office/drawing/2014/main" id="{04642560-0138-44B7-B0C8-F1CF101F81C8}"/>
              </a:ext>
            </a:extLst>
          </p:cNvPr>
          <p:cNvGrpSpPr>
            <a:grpSpLocks/>
          </p:cNvGrpSpPr>
          <p:nvPr/>
        </p:nvGrpSpPr>
        <p:grpSpPr bwMode="auto">
          <a:xfrm>
            <a:off x="6032500" y="2781300"/>
            <a:ext cx="1581150" cy="1582738"/>
            <a:chOff x="3800" y="1752"/>
            <a:chExt cx="996" cy="997"/>
          </a:xfrm>
        </p:grpSpPr>
        <p:sp>
          <p:nvSpPr>
            <p:cNvPr id="65728" name="Oval 192">
              <a:extLst>
                <a:ext uri="{FF2B5EF4-FFF2-40B4-BE49-F238E27FC236}">
                  <a16:creationId xmlns:a16="http://schemas.microsoft.com/office/drawing/2014/main" id="{27A5F27A-2573-4999-BC34-38B4CE231A7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63" y="1752"/>
              <a:ext cx="271" cy="271"/>
            </a:xfrm>
            <a:prstGeom prst="ellipse">
              <a:avLst/>
            </a:prstGeom>
            <a:gradFill rotWithShape="1">
              <a:gsLst>
                <a:gs pos="0">
                  <a:srgbClr val="CC9900">
                    <a:gamma/>
                    <a:tint val="79216"/>
                    <a:invGamma/>
                  </a:srgbClr>
                </a:gs>
                <a:gs pos="100000">
                  <a:srgbClr val="CC9900"/>
                </a:gs>
              </a:gsLst>
              <a:path path="shape">
                <a:fillToRect l="50000" t="50000" r="50000" b="50000"/>
              </a:path>
            </a:gradFill>
            <a:ln w="38100" algn="ctr">
              <a:solidFill>
                <a:srgbClr val="6633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729" name="Oval 193">
              <a:extLst>
                <a:ext uri="{FF2B5EF4-FFF2-40B4-BE49-F238E27FC236}">
                  <a16:creationId xmlns:a16="http://schemas.microsoft.com/office/drawing/2014/main" id="{F4C801F9-C3F3-4781-8B3A-0B1AF4722C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63" y="2478"/>
              <a:ext cx="271" cy="271"/>
            </a:xfrm>
            <a:prstGeom prst="ellipse">
              <a:avLst/>
            </a:prstGeom>
            <a:gradFill rotWithShape="1">
              <a:gsLst>
                <a:gs pos="0">
                  <a:srgbClr val="CC9900">
                    <a:gamma/>
                    <a:tint val="79216"/>
                    <a:invGamma/>
                  </a:srgbClr>
                </a:gs>
                <a:gs pos="100000">
                  <a:srgbClr val="CC9900"/>
                </a:gs>
              </a:gsLst>
              <a:path path="shape">
                <a:fillToRect l="50000" t="50000" r="50000" b="50000"/>
              </a:path>
            </a:gradFill>
            <a:ln w="38100" algn="ctr">
              <a:solidFill>
                <a:srgbClr val="6633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730" name="Oval 194">
              <a:extLst>
                <a:ext uri="{FF2B5EF4-FFF2-40B4-BE49-F238E27FC236}">
                  <a16:creationId xmlns:a16="http://schemas.microsoft.com/office/drawing/2014/main" id="{8D9F9869-42B1-4023-BA9B-9A3C65640F5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00" y="2115"/>
              <a:ext cx="271" cy="271"/>
            </a:xfrm>
            <a:prstGeom prst="ellipse">
              <a:avLst/>
            </a:prstGeom>
            <a:gradFill rotWithShape="1">
              <a:gsLst>
                <a:gs pos="0">
                  <a:srgbClr val="CC9900">
                    <a:gamma/>
                    <a:tint val="79216"/>
                    <a:invGamma/>
                  </a:srgbClr>
                </a:gs>
                <a:gs pos="100000">
                  <a:srgbClr val="CC9900"/>
                </a:gs>
              </a:gsLst>
              <a:path path="shape">
                <a:fillToRect l="50000" t="50000" r="50000" b="50000"/>
              </a:path>
            </a:gradFill>
            <a:ln w="38100" algn="ctr">
              <a:solidFill>
                <a:srgbClr val="6633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731" name="Oval 195">
              <a:extLst>
                <a:ext uri="{FF2B5EF4-FFF2-40B4-BE49-F238E27FC236}">
                  <a16:creationId xmlns:a16="http://schemas.microsoft.com/office/drawing/2014/main" id="{31A59CCB-0A85-4CF9-B125-4E95D300B5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25" y="2115"/>
              <a:ext cx="271" cy="271"/>
            </a:xfrm>
            <a:prstGeom prst="ellipse">
              <a:avLst/>
            </a:prstGeom>
            <a:gradFill rotWithShape="1">
              <a:gsLst>
                <a:gs pos="0">
                  <a:srgbClr val="CC9900">
                    <a:gamma/>
                    <a:tint val="79216"/>
                    <a:invGamma/>
                  </a:srgbClr>
                </a:gs>
                <a:gs pos="100000">
                  <a:srgbClr val="CC9900"/>
                </a:gs>
              </a:gsLst>
              <a:path path="shape">
                <a:fillToRect l="50000" t="50000" r="50000" b="50000"/>
              </a:path>
            </a:gradFill>
            <a:ln w="38100" algn="ctr">
              <a:solidFill>
                <a:srgbClr val="6633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732" name="Oval 196">
              <a:extLst>
                <a:ext uri="{FF2B5EF4-FFF2-40B4-BE49-F238E27FC236}">
                  <a16:creationId xmlns:a16="http://schemas.microsoft.com/office/drawing/2014/main" id="{DA32782E-04F5-4355-A30B-347B4D499EE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90" y="2387"/>
              <a:ext cx="271" cy="271"/>
            </a:xfrm>
            <a:prstGeom prst="ellipse">
              <a:avLst/>
            </a:prstGeom>
            <a:gradFill rotWithShape="1">
              <a:gsLst>
                <a:gs pos="0">
                  <a:srgbClr val="CC9900">
                    <a:gamma/>
                    <a:tint val="79216"/>
                    <a:invGamma/>
                  </a:srgbClr>
                </a:gs>
                <a:gs pos="100000">
                  <a:srgbClr val="CC9900"/>
                </a:gs>
              </a:gsLst>
              <a:path path="shape">
                <a:fillToRect l="50000" t="50000" r="50000" b="50000"/>
              </a:path>
            </a:gradFill>
            <a:ln w="38100" algn="ctr">
              <a:solidFill>
                <a:srgbClr val="6633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733" name="Oval 197">
              <a:extLst>
                <a:ext uri="{FF2B5EF4-FFF2-40B4-BE49-F238E27FC236}">
                  <a16:creationId xmlns:a16="http://schemas.microsoft.com/office/drawing/2014/main" id="{FE8779D3-C6AB-46CA-B938-D3E1C3C82E9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35" y="2387"/>
              <a:ext cx="271" cy="271"/>
            </a:xfrm>
            <a:prstGeom prst="ellipse">
              <a:avLst/>
            </a:prstGeom>
            <a:gradFill rotWithShape="1">
              <a:gsLst>
                <a:gs pos="0">
                  <a:srgbClr val="CC9900">
                    <a:gamma/>
                    <a:tint val="79216"/>
                    <a:invGamma/>
                  </a:srgbClr>
                </a:gs>
                <a:gs pos="100000">
                  <a:srgbClr val="CC9900"/>
                </a:gs>
              </a:gsLst>
              <a:path path="shape">
                <a:fillToRect l="50000" t="50000" r="50000" b="50000"/>
              </a:path>
            </a:gradFill>
            <a:ln w="38100" algn="ctr">
              <a:solidFill>
                <a:srgbClr val="6633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734" name="Oval 198">
              <a:extLst>
                <a:ext uri="{FF2B5EF4-FFF2-40B4-BE49-F238E27FC236}">
                  <a16:creationId xmlns:a16="http://schemas.microsoft.com/office/drawing/2014/main" id="{1C1FD48D-DA2A-412C-A34E-E3EB679C875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90" y="1842"/>
              <a:ext cx="271" cy="271"/>
            </a:xfrm>
            <a:prstGeom prst="ellipse">
              <a:avLst/>
            </a:prstGeom>
            <a:gradFill rotWithShape="1">
              <a:gsLst>
                <a:gs pos="0">
                  <a:srgbClr val="CC9900">
                    <a:gamma/>
                    <a:tint val="79216"/>
                    <a:invGamma/>
                  </a:srgbClr>
                </a:gs>
                <a:gs pos="100000">
                  <a:srgbClr val="CC9900"/>
                </a:gs>
              </a:gsLst>
              <a:path path="shape">
                <a:fillToRect l="50000" t="50000" r="50000" b="50000"/>
              </a:path>
            </a:gradFill>
            <a:ln w="38100" algn="ctr">
              <a:solidFill>
                <a:srgbClr val="6633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735" name="Oval 199">
              <a:extLst>
                <a:ext uri="{FF2B5EF4-FFF2-40B4-BE49-F238E27FC236}">
                  <a16:creationId xmlns:a16="http://schemas.microsoft.com/office/drawing/2014/main" id="{B06CB67B-E740-4CF5-BCC1-11B84D88064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35" y="1842"/>
              <a:ext cx="271" cy="271"/>
            </a:xfrm>
            <a:prstGeom prst="ellipse">
              <a:avLst/>
            </a:prstGeom>
            <a:gradFill rotWithShape="1">
              <a:gsLst>
                <a:gs pos="0">
                  <a:srgbClr val="CC9900">
                    <a:gamma/>
                    <a:tint val="79216"/>
                    <a:invGamma/>
                  </a:srgbClr>
                </a:gs>
                <a:gs pos="100000">
                  <a:srgbClr val="CC9900"/>
                </a:gs>
              </a:gsLst>
              <a:path path="shape">
                <a:fillToRect l="50000" t="50000" r="50000" b="50000"/>
              </a:path>
            </a:gradFill>
            <a:ln w="38100" algn="ctr">
              <a:solidFill>
                <a:srgbClr val="6633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737" name="AutoShape 201">
              <a:extLst>
                <a:ext uri="{FF2B5EF4-FFF2-40B4-BE49-F238E27FC236}">
                  <a16:creationId xmlns:a16="http://schemas.microsoft.com/office/drawing/2014/main" id="{F06872AE-1B83-4894-B89B-1B2B8975259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90" y="1842"/>
              <a:ext cx="817" cy="817"/>
            </a:xfrm>
            <a:custGeom>
              <a:avLst/>
              <a:gdLst>
                <a:gd name="G0" fmla="+- 1851 0 0"/>
                <a:gd name="G1" fmla="+- 21600 0 1851"/>
                <a:gd name="G2" fmla="+- 21600 0 1851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851" y="10800"/>
                  </a:moveTo>
                  <a:cubicBezTo>
                    <a:pt x="1851" y="15742"/>
                    <a:pt x="5858" y="19749"/>
                    <a:pt x="10800" y="19749"/>
                  </a:cubicBezTo>
                  <a:cubicBezTo>
                    <a:pt x="15742" y="19749"/>
                    <a:pt x="19749" y="15742"/>
                    <a:pt x="19749" y="10800"/>
                  </a:cubicBezTo>
                  <a:cubicBezTo>
                    <a:pt x="19749" y="5858"/>
                    <a:pt x="15742" y="1851"/>
                    <a:pt x="10800" y="1851"/>
                  </a:cubicBezTo>
                  <a:cubicBezTo>
                    <a:pt x="5858" y="1851"/>
                    <a:pt x="1851" y="5858"/>
                    <a:pt x="1851" y="10800"/>
                  </a:cubicBezTo>
                  <a:close/>
                </a:path>
              </a:pathLst>
            </a:custGeom>
            <a:solidFill>
              <a:srgbClr val="FFFF99"/>
            </a:solidFill>
            <a:ln w="38100" algn="ctr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88" name="AutoShape 28" descr="ひし形 (枠のみ)">
            <a:extLst>
              <a:ext uri="{FF2B5EF4-FFF2-40B4-BE49-F238E27FC236}">
                <a16:creationId xmlns:a16="http://schemas.microsoft.com/office/drawing/2014/main" id="{F14E1445-8ED0-43BB-8BB6-30CF3C4421F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5925" y="836613"/>
            <a:ext cx="1574800" cy="1574800"/>
          </a:xfrm>
          <a:custGeom>
            <a:avLst/>
            <a:gdLst>
              <a:gd name="G0" fmla="+- 8884 0 0"/>
              <a:gd name="G1" fmla="+- 21600 0 8884"/>
              <a:gd name="G2" fmla="+- 21600 0 8884"/>
              <a:gd name="G3" fmla="*/ G0 2929 10000"/>
              <a:gd name="G4" fmla="+- 21600 0 G3"/>
              <a:gd name="G5" fmla="+- 21600 0 G3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8884" y="10800"/>
                </a:moveTo>
                <a:cubicBezTo>
                  <a:pt x="8884" y="11858"/>
                  <a:pt x="9742" y="12716"/>
                  <a:pt x="10800" y="12716"/>
                </a:cubicBezTo>
                <a:cubicBezTo>
                  <a:pt x="11858" y="12716"/>
                  <a:pt x="12716" y="11858"/>
                  <a:pt x="12716" y="10800"/>
                </a:cubicBezTo>
                <a:cubicBezTo>
                  <a:pt x="12716" y="9742"/>
                  <a:pt x="11858" y="8884"/>
                  <a:pt x="10800" y="8884"/>
                </a:cubicBezTo>
                <a:cubicBezTo>
                  <a:pt x="9742" y="8884"/>
                  <a:pt x="8884" y="9742"/>
                  <a:pt x="8884" y="10800"/>
                </a:cubicBezTo>
                <a:close/>
              </a:path>
            </a:pathLst>
          </a:custGeom>
          <a:pattFill prst="openDmnd">
            <a:fgClr>
              <a:srgbClr val="FFCC00"/>
            </a:fgClr>
            <a:bgClr>
              <a:srgbClr val="CC9900"/>
            </a:bgClr>
          </a:pattFill>
          <a:ln w="38100" algn="ctr">
            <a:solidFill>
              <a:srgbClr val="6633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6701" name="Oval 141" descr="ひし形 (枠のみ)">
            <a:extLst>
              <a:ext uri="{FF2B5EF4-FFF2-40B4-BE49-F238E27FC236}">
                <a16:creationId xmlns:a16="http://schemas.microsoft.com/office/drawing/2014/main" id="{3ABC04FB-9ED1-4933-A170-51C0A40012F8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5925" y="2781300"/>
            <a:ext cx="1584325" cy="1584325"/>
          </a:xfrm>
          <a:prstGeom prst="ellipse">
            <a:avLst/>
          </a:prstGeom>
          <a:pattFill prst="openDmnd">
            <a:fgClr>
              <a:srgbClr val="FFCC00"/>
            </a:fgClr>
            <a:bgClr>
              <a:srgbClr val="CC9900"/>
            </a:bgClr>
          </a:pattFill>
          <a:ln w="38100" algn="ctr">
            <a:solidFill>
              <a:srgbClr val="6633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6702" name="AutoShape 142" descr="ひし形 (点)">
            <a:extLst>
              <a:ext uri="{FF2B5EF4-FFF2-40B4-BE49-F238E27FC236}">
                <a16:creationId xmlns:a16="http://schemas.microsoft.com/office/drawing/2014/main" id="{305A8508-6725-49AD-8829-AADC47867B9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89175" y="836613"/>
            <a:ext cx="1574800" cy="1574800"/>
          </a:xfrm>
          <a:custGeom>
            <a:avLst/>
            <a:gdLst>
              <a:gd name="G0" fmla="+- 8884 0 0"/>
              <a:gd name="G1" fmla="+- 21600 0 8884"/>
              <a:gd name="G2" fmla="+- 21600 0 8884"/>
              <a:gd name="G3" fmla="*/ G0 2929 10000"/>
              <a:gd name="G4" fmla="+- 21600 0 G3"/>
              <a:gd name="G5" fmla="+- 21600 0 G3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8884" y="10800"/>
                </a:moveTo>
                <a:cubicBezTo>
                  <a:pt x="8884" y="11858"/>
                  <a:pt x="9742" y="12716"/>
                  <a:pt x="10800" y="12716"/>
                </a:cubicBezTo>
                <a:cubicBezTo>
                  <a:pt x="11858" y="12716"/>
                  <a:pt x="12716" y="11858"/>
                  <a:pt x="12716" y="10800"/>
                </a:cubicBezTo>
                <a:cubicBezTo>
                  <a:pt x="12716" y="9742"/>
                  <a:pt x="11858" y="8884"/>
                  <a:pt x="10800" y="8884"/>
                </a:cubicBezTo>
                <a:cubicBezTo>
                  <a:pt x="9742" y="8884"/>
                  <a:pt x="8884" y="9742"/>
                  <a:pt x="8884" y="10800"/>
                </a:cubicBezTo>
                <a:close/>
              </a:path>
            </a:pathLst>
          </a:custGeom>
          <a:pattFill prst="dotDmnd">
            <a:fgClr>
              <a:srgbClr val="CC9900"/>
            </a:fgClr>
            <a:bgClr>
              <a:schemeClr val="bg1"/>
            </a:bgClr>
          </a:pattFill>
          <a:ln w="38100" algn="ctr">
            <a:solidFill>
              <a:srgbClr val="6633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6703" name="AutoShape 143" descr="紙ふぶき (大)">
            <a:extLst>
              <a:ext uri="{FF2B5EF4-FFF2-40B4-BE49-F238E27FC236}">
                <a16:creationId xmlns:a16="http://schemas.microsoft.com/office/drawing/2014/main" id="{9ACB7A95-9FE5-40FB-8D59-853828DCED8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60838" y="836613"/>
            <a:ext cx="1574800" cy="1574800"/>
          </a:xfrm>
          <a:custGeom>
            <a:avLst/>
            <a:gdLst>
              <a:gd name="G0" fmla="+- 8884 0 0"/>
              <a:gd name="G1" fmla="+- 21600 0 8884"/>
              <a:gd name="G2" fmla="+- 21600 0 8884"/>
              <a:gd name="G3" fmla="*/ G0 2929 10000"/>
              <a:gd name="G4" fmla="+- 21600 0 G3"/>
              <a:gd name="G5" fmla="+- 21600 0 G3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8884" y="10800"/>
                </a:moveTo>
                <a:cubicBezTo>
                  <a:pt x="8884" y="11858"/>
                  <a:pt x="9742" y="12716"/>
                  <a:pt x="10800" y="12716"/>
                </a:cubicBezTo>
                <a:cubicBezTo>
                  <a:pt x="11858" y="12716"/>
                  <a:pt x="12716" y="11858"/>
                  <a:pt x="12716" y="10800"/>
                </a:cubicBezTo>
                <a:cubicBezTo>
                  <a:pt x="12716" y="9742"/>
                  <a:pt x="11858" y="8884"/>
                  <a:pt x="10800" y="8884"/>
                </a:cubicBezTo>
                <a:cubicBezTo>
                  <a:pt x="9742" y="8884"/>
                  <a:pt x="8884" y="9742"/>
                  <a:pt x="8884" y="10800"/>
                </a:cubicBezTo>
                <a:close/>
              </a:path>
            </a:pathLst>
          </a:custGeom>
          <a:pattFill prst="lgConfetti">
            <a:fgClr>
              <a:srgbClr val="CC9900"/>
            </a:fgClr>
            <a:bgClr>
              <a:srgbClr val="FFCC66"/>
            </a:bgClr>
          </a:pattFill>
          <a:ln w="38100" algn="ctr">
            <a:solidFill>
              <a:srgbClr val="CC99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6704" name="AutoShape 144" descr="紙ふぶき (大)">
            <a:extLst>
              <a:ext uri="{FF2B5EF4-FFF2-40B4-BE49-F238E27FC236}">
                <a16:creationId xmlns:a16="http://schemas.microsoft.com/office/drawing/2014/main" id="{9552B86D-4251-4196-BBF4-0DFA8CC3DFB0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34088" y="836613"/>
            <a:ext cx="1574800" cy="1574800"/>
          </a:xfrm>
          <a:custGeom>
            <a:avLst/>
            <a:gdLst>
              <a:gd name="G0" fmla="+- 8884 0 0"/>
              <a:gd name="G1" fmla="+- 21600 0 8884"/>
              <a:gd name="G2" fmla="+- 21600 0 8884"/>
              <a:gd name="G3" fmla="*/ G0 2929 10000"/>
              <a:gd name="G4" fmla="+- 21600 0 G3"/>
              <a:gd name="G5" fmla="+- 21600 0 G3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8884" y="10800"/>
                </a:moveTo>
                <a:cubicBezTo>
                  <a:pt x="8884" y="11858"/>
                  <a:pt x="9742" y="12716"/>
                  <a:pt x="10800" y="12716"/>
                </a:cubicBezTo>
                <a:cubicBezTo>
                  <a:pt x="11858" y="12716"/>
                  <a:pt x="12716" y="11858"/>
                  <a:pt x="12716" y="10800"/>
                </a:cubicBezTo>
                <a:cubicBezTo>
                  <a:pt x="12716" y="9742"/>
                  <a:pt x="11858" y="8884"/>
                  <a:pt x="10800" y="8884"/>
                </a:cubicBezTo>
                <a:cubicBezTo>
                  <a:pt x="9742" y="8884"/>
                  <a:pt x="8884" y="9742"/>
                  <a:pt x="8884" y="10800"/>
                </a:cubicBezTo>
                <a:close/>
              </a:path>
            </a:pathLst>
          </a:custGeom>
          <a:pattFill prst="lgConfetti">
            <a:fgClr>
              <a:schemeClr val="bg1"/>
            </a:fgClr>
            <a:bgClr>
              <a:srgbClr val="663300"/>
            </a:bgClr>
          </a:pattFill>
          <a:ln w="38100" algn="ctr">
            <a:solidFill>
              <a:srgbClr val="6633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6706" name="AutoShape 146" descr="紙ふぶき (大)">
            <a:extLst>
              <a:ext uri="{FF2B5EF4-FFF2-40B4-BE49-F238E27FC236}">
                <a16:creationId xmlns:a16="http://schemas.microsoft.com/office/drawing/2014/main" id="{353A9740-EAA0-48BA-8A07-516A42D555CE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05750" y="836613"/>
            <a:ext cx="1574800" cy="1574800"/>
          </a:xfrm>
          <a:custGeom>
            <a:avLst/>
            <a:gdLst>
              <a:gd name="G0" fmla="+- 8884 0 0"/>
              <a:gd name="G1" fmla="+- 21600 0 8884"/>
              <a:gd name="G2" fmla="+- 21600 0 8884"/>
              <a:gd name="G3" fmla="*/ G0 2929 10000"/>
              <a:gd name="G4" fmla="+- 21600 0 G3"/>
              <a:gd name="G5" fmla="+- 21600 0 G3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8884" y="10800"/>
                </a:moveTo>
                <a:cubicBezTo>
                  <a:pt x="8884" y="11858"/>
                  <a:pt x="9742" y="12716"/>
                  <a:pt x="10800" y="12716"/>
                </a:cubicBezTo>
                <a:cubicBezTo>
                  <a:pt x="11858" y="12716"/>
                  <a:pt x="12716" y="11858"/>
                  <a:pt x="12716" y="10800"/>
                </a:cubicBezTo>
                <a:cubicBezTo>
                  <a:pt x="12716" y="9742"/>
                  <a:pt x="11858" y="8884"/>
                  <a:pt x="10800" y="8884"/>
                </a:cubicBezTo>
                <a:cubicBezTo>
                  <a:pt x="9742" y="8884"/>
                  <a:pt x="8884" y="9742"/>
                  <a:pt x="8884" y="10800"/>
                </a:cubicBezTo>
                <a:close/>
              </a:path>
            </a:pathLst>
          </a:custGeom>
          <a:pattFill prst="lgConfetti">
            <a:fgClr>
              <a:srgbClr val="CC9900"/>
            </a:fgClr>
            <a:bgClr>
              <a:srgbClr val="663300"/>
            </a:bgClr>
          </a:pattFill>
          <a:ln w="38100" algn="ctr">
            <a:solidFill>
              <a:srgbClr val="6633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grpSp>
        <p:nvGrpSpPr>
          <p:cNvPr id="66725" name="Group 165">
            <a:extLst>
              <a:ext uri="{FF2B5EF4-FFF2-40B4-BE49-F238E27FC236}">
                <a16:creationId xmlns:a16="http://schemas.microsoft.com/office/drawing/2014/main" id="{7FC0ABEC-3A5E-42B9-89CB-F3AE5C73D5CB}"/>
              </a:ext>
            </a:extLst>
          </p:cNvPr>
          <p:cNvGrpSpPr>
            <a:grpSpLocks/>
          </p:cNvGrpSpPr>
          <p:nvPr/>
        </p:nvGrpSpPr>
        <p:grpSpPr bwMode="auto">
          <a:xfrm>
            <a:off x="344488" y="4581525"/>
            <a:ext cx="1643062" cy="1800225"/>
            <a:chOff x="1260" y="2931"/>
            <a:chExt cx="953" cy="1044"/>
          </a:xfrm>
        </p:grpSpPr>
        <p:grpSp>
          <p:nvGrpSpPr>
            <p:cNvPr id="66714" name="Group 154">
              <a:extLst>
                <a:ext uri="{FF2B5EF4-FFF2-40B4-BE49-F238E27FC236}">
                  <a16:creationId xmlns:a16="http://schemas.microsoft.com/office/drawing/2014/main" id="{AE9F7D18-ACC9-4A8F-8916-C7CB80A6E01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487" y="3475"/>
              <a:ext cx="726" cy="500"/>
              <a:chOff x="1487" y="3475"/>
              <a:chExt cx="726" cy="500"/>
            </a:xfrm>
          </p:grpSpPr>
          <p:sp>
            <p:nvSpPr>
              <p:cNvPr id="66707" name="AutoShape 147" descr="紙ふぶき (大)">
                <a:extLst>
                  <a:ext uri="{FF2B5EF4-FFF2-40B4-BE49-F238E27FC236}">
                    <a16:creationId xmlns:a16="http://schemas.microsoft.com/office/drawing/2014/main" id="{6381793F-825C-4F72-8A4F-6CFBD2DA815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7" y="3475"/>
                <a:ext cx="272" cy="454"/>
              </a:xfrm>
              <a:prstGeom prst="moon">
                <a:avLst>
                  <a:gd name="adj" fmla="val 73528"/>
                </a:avLst>
              </a:prstGeom>
              <a:pattFill prst="lgConfetti">
                <a:fgClr>
                  <a:srgbClr val="CC9900"/>
                </a:fgClr>
                <a:bgClr>
                  <a:srgbClr val="FFCC66"/>
                </a:bgClr>
              </a:pattFill>
              <a:ln w="38100" algn="ctr">
                <a:solidFill>
                  <a:srgbClr val="CC99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708" name="AutoShape 148" descr="紙ふぶき (大)">
                <a:extLst>
                  <a:ext uri="{FF2B5EF4-FFF2-40B4-BE49-F238E27FC236}">
                    <a16:creationId xmlns:a16="http://schemas.microsoft.com/office/drawing/2014/main" id="{38E06048-244D-496B-9CBB-C37610DA77C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1800000">
                <a:off x="1623" y="3521"/>
                <a:ext cx="272" cy="454"/>
              </a:xfrm>
              <a:prstGeom prst="moon">
                <a:avLst>
                  <a:gd name="adj" fmla="val 73528"/>
                </a:avLst>
              </a:prstGeom>
              <a:pattFill prst="lgConfetti">
                <a:fgClr>
                  <a:srgbClr val="CC9900"/>
                </a:fgClr>
                <a:bgClr>
                  <a:srgbClr val="FFCC66"/>
                </a:bgClr>
              </a:pattFill>
              <a:ln w="38100" algn="ctr">
                <a:solidFill>
                  <a:srgbClr val="CC99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709" name="AutoShape 149" descr="紙ふぶき (大)">
                <a:extLst>
                  <a:ext uri="{FF2B5EF4-FFF2-40B4-BE49-F238E27FC236}">
                    <a16:creationId xmlns:a16="http://schemas.microsoft.com/office/drawing/2014/main" id="{7FF3D5BD-C336-4933-AA68-2401E770AEE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3600000">
                <a:off x="1760" y="3475"/>
                <a:ext cx="272" cy="454"/>
              </a:xfrm>
              <a:prstGeom prst="moon">
                <a:avLst>
                  <a:gd name="adj" fmla="val 73528"/>
                </a:avLst>
              </a:prstGeom>
              <a:pattFill prst="lgConfetti">
                <a:fgClr>
                  <a:srgbClr val="CC9900"/>
                </a:fgClr>
                <a:bgClr>
                  <a:srgbClr val="FFCC66"/>
                </a:bgClr>
              </a:pattFill>
              <a:ln w="38100" algn="ctr">
                <a:solidFill>
                  <a:srgbClr val="CC99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712" name="AutoShape 152" descr="紙ふぶき (大)">
                <a:extLst>
                  <a:ext uri="{FF2B5EF4-FFF2-40B4-BE49-F238E27FC236}">
                    <a16:creationId xmlns:a16="http://schemas.microsoft.com/office/drawing/2014/main" id="{FF50CF94-9DB9-419F-B98B-746FFCDDC4B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5400000">
                <a:off x="1850" y="3384"/>
                <a:ext cx="272" cy="454"/>
              </a:xfrm>
              <a:prstGeom prst="moon">
                <a:avLst>
                  <a:gd name="adj" fmla="val 73528"/>
                </a:avLst>
              </a:prstGeom>
              <a:pattFill prst="lgConfetti">
                <a:fgClr>
                  <a:srgbClr val="CC9900"/>
                </a:fgClr>
                <a:bgClr>
                  <a:srgbClr val="FFCC66"/>
                </a:bgClr>
              </a:pattFill>
              <a:ln w="38100" algn="ctr">
                <a:solidFill>
                  <a:srgbClr val="CC99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66715" name="Group 155">
              <a:extLst>
                <a:ext uri="{FF2B5EF4-FFF2-40B4-BE49-F238E27FC236}">
                  <a16:creationId xmlns:a16="http://schemas.microsoft.com/office/drawing/2014/main" id="{8B69B4AE-D209-47DA-898A-C6094C6BE49D}"/>
                </a:ext>
              </a:extLst>
            </p:cNvPr>
            <p:cNvGrpSpPr>
              <a:grpSpLocks/>
            </p:cNvGrpSpPr>
            <p:nvPr/>
          </p:nvGrpSpPr>
          <p:grpSpPr bwMode="auto">
            <a:xfrm rot="-7200000">
              <a:off x="1556" y="3044"/>
              <a:ext cx="726" cy="500"/>
              <a:chOff x="1487" y="3475"/>
              <a:chExt cx="726" cy="500"/>
            </a:xfrm>
          </p:grpSpPr>
          <p:sp>
            <p:nvSpPr>
              <p:cNvPr id="66716" name="AutoShape 156" descr="紙ふぶき (大)">
                <a:extLst>
                  <a:ext uri="{FF2B5EF4-FFF2-40B4-BE49-F238E27FC236}">
                    <a16:creationId xmlns:a16="http://schemas.microsoft.com/office/drawing/2014/main" id="{955E3779-6C02-4C79-9622-0A706375E7D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7" y="3475"/>
                <a:ext cx="272" cy="454"/>
              </a:xfrm>
              <a:prstGeom prst="moon">
                <a:avLst>
                  <a:gd name="adj" fmla="val 73528"/>
                </a:avLst>
              </a:prstGeom>
              <a:pattFill prst="lgConfetti">
                <a:fgClr>
                  <a:srgbClr val="CC9900"/>
                </a:fgClr>
                <a:bgClr>
                  <a:srgbClr val="FFCC66"/>
                </a:bgClr>
              </a:pattFill>
              <a:ln w="38100" algn="ctr">
                <a:solidFill>
                  <a:srgbClr val="CC99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717" name="AutoShape 157" descr="紙ふぶき (大)">
                <a:extLst>
                  <a:ext uri="{FF2B5EF4-FFF2-40B4-BE49-F238E27FC236}">
                    <a16:creationId xmlns:a16="http://schemas.microsoft.com/office/drawing/2014/main" id="{B2ECB711-B1F8-4F39-9BBF-3A18D11B2A6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1800000">
                <a:off x="1623" y="3521"/>
                <a:ext cx="272" cy="454"/>
              </a:xfrm>
              <a:prstGeom prst="moon">
                <a:avLst>
                  <a:gd name="adj" fmla="val 73528"/>
                </a:avLst>
              </a:prstGeom>
              <a:pattFill prst="lgConfetti">
                <a:fgClr>
                  <a:srgbClr val="CC9900"/>
                </a:fgClr>
                <a:bgClr>
                  <a:srgbClr val="FFCC66"/>
                </a:bgClr>
              </a:pattFill>
              <a:ln w="38100" algn="ctr">
                <a:solidFill>
                  <a:srgbClr val="CC99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718" name="AutoShape 158" descr="紙ふぶき (大)">
                <a:extLst>
                  <a:ext uri="{FF2B5EF4-FFF2-40B4-BE49-F238E27FC236}">
                    <a16:creationId xmlns:a16="http://schemas.microsoft.com/office/drawing/2014/main" id="{5CFC8A0F-5E33-4A90-B5B6-D29EF4E3A36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3600000">
                <a:off x="1760" y="3475"/>
                <a:ext cx="272" cy="454"/>
              </a:xfrm>
              <a:prstGeom prst="moon">
                <a:avLst>
                  <a:gd name="adj" fmla="val 73528"/>
                </a:avLst>
              </a:prstGeom>
              <a:pattFill prst="lgConfetti">
                <a:fgClr>
                  <a:srgbClr val="CC9900"/>
                </a:fgClr>
                <a:bgClr>
                  <a:srgbClr val="FFCC66"/>
                </a:bgClr>
              </a:pattFill>
              <a:ln w="38100" algn="ctr">
                <a:solidFill>
                  <a:srgbClr val="CC99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719" name="AutoShape 159" descr="紙ふぶき (大)">
                <a:extLst>
                  <a:ext uri="{FF2B5EF4-FFF2-40B4-BE49-F238E27FC236}">
                    <a16:creationId xmlns:a16="http://schemas.microsoft.com/office/drawing/2014/main" id="{1862B132-CC37-4BF6-93FB-61B187970D9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5400000">
                <a:off x="1850" y="3384"/>
                <a:ext cx="272" cy="454"/>
              </a:xfrm>
              <a:prstGeom prst="moon">
                <a:avLst>
                  <a:gd name="adj" fmla="val 73528"/>
                </a:avLst>
              </a:prstGeom>
              <a:pattFill prst="lgConfetti">
                <a:fgClr>
                  <a:srgbClr val="CC9900"/>
                </a:fgClr>
                <a:bgClr>
                  <a:srgbClr val="FFCC66"/>
                </a:bgClr>
              </a:pattFill>
              <a:ln w="38100" algn="ctr">
                <a:solidFill>
                  <a:srgbClr val="CC99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66720" name="Group 160">
              <a:extLst>
                <a:ext uri="{FF2B5EF4-FFF2-40B4-BE49-F238E27FC236}">
                  <a16:creationId xmlns:a16="http://schemas.microsoft.com/office/drawing/2014/main" id="{97FFBE47-03C0-4D5D-B922-4E371795E633}"/>
                </a:ext>
              </a:extLst>
            </p:cNvPr>
            <p:cNvGrpSpPr>
              <a:grpSpLocks/>
            </p:cNvGrpSpPr>
            <p:nvPr/>
          </p:nvGrpSpPr>
          <p:grpSpPr bwMode="auto">
            <a:xfrm rot="-14400000">
              <a:off x="1147" y="3180"/>
              <a:ext cx="726" cy="500"/>
              <a:chOff x="1487" y="3475"/>
              <a:chExt cx="726" cy="500"/>
            </a:xfrm>
          </p:grpSpPr>
          <p:sp>
            <p:nvSpPr>
              <p:cNvPr id="66721" name="AutoShape 161" descr="紙ふぶき (大)">
                <a:extLst>
                  <a:ext uri="{FF2B5EF4-FFF2-40B4-BE49-F238E27FC236}">
                    <a16:creationId xmlns:a16="http://schemas.microsoft.com/office/drawing/2014/main" id="{34BD6840-3E70-435D-8185-1CBAAC41046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7" y="3475"/>
                <a:ext cx="272" cy="454"/>
              </a:xfrm>
              <a:prstGeom prst="moon">
                <a:avLst>
                  <a:gd name="adj" fmla="val 73528"/>
                </a:avLst>
              </a:prstGeom>
              <a:pattFill prst="lgConfetti">
                <a:fgClr>
                  <a:srgbClr val="CC9900"/>
                </a:fgClr>
                <a:bgClr>
                  <a:srgbClr val="FFCC66"/>
                </a:bgClr>
              </a:pattFill>
              <a:ln w="38100" algn="ctr">
                <a:solidFill>
                  <a:srgbClr val="CC99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722" name="AutoShape 162" descr="紙ふぶき (大)">
                <a:extLst>
                  <a:ext uri="{FF2B5EF4-FFF2-40B4-BE49-F238E27FC236}">
                    <a16:creationId xmlns:a16="http://schemas.microsoft.com/office/drawing/2014/main" id="{C6B9E6CF-BD32-41B3-8FBC-EE8D9A9741F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1800000">
                <a:off x="1623" y="3521"/>
                <a:ext cx="272" cy="454"/>
              </a:xfrm>
              <a:prstGeom prst="moon">
                <a:avLst>
                  <a:gd name="adj" fmla="val 73528"/>
                </a:avLst>
              </a:prstGeom>
              <a:pattFill prst="lgConfetti">
                <a:fgClr>
                  <a:srgbClr val="CC9900"/>
                </a:fgClr>
                <a:bgClr>
                  <a:srgbClr val="FFCC66"/>
                </a:bgClr>
              </a:pattFill>
              <a:ln w="38100" algn="ctr">
                <a:solidFill>
                  <a:srgbClr val="CC99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723" name="AutoShape 163" descr="紙ふぶき (大)">
                <a:extLst>
                  <a:ext uri="{FF2B5EF4-FFF2-40B4-BE49-F238E27FC236}">
                    <a16:creationId xmlns:a16="http://schemas.microsoft.com/office/drawing/2014/main" id="{FDE39233-D8F2-451D-B46E-56DD0197B8C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3600000">
                <a:off x="1760" y="3475"/>
                <a:ext cx="272" cy="454"/>
              </a:xfrm>
              <a:prstGeom prst="moon">
                <a:avLst>
                  <a:gd name="adj" fmla="val 73528"/>
                </a:avLst>
              </a:prstGeom>
              <a:pattFill prst="lgConfetti">
                <a:fgClr>
                  <a:srgbClr val="CC9900"/>
                </a:fgClr>
                <a:bgClr>
                  <a:srgbClr val="FFCC66"/>
                </a:bgClr>
              </a:pattFill>
              <a:ln w="38100" algn="ctr">
                <a:solidFill>
                  <a:srgbClr val="CC99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724" name="AutoShape 164" descr="紙ふぶき (大)">
                <a:extLst>
                  <a:ext uri="{FF2B5EF4-FFF2-40B4-BE49-F238E27FC236}">
                    <a16:creationId xmlns:a16="http://schemas.microsoft.com/office/drawing/2014/main" id="{518A63F3-D05A-4DD0-8C82-2C02EB4FFE0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5400000">
                <a:off x="1850" y="3384"/>
                <a:ext cx="272" cy="454"/>
              </a:xfrm>
              <a:prstGeom prst="moon">
                <a:avLst>
                  <a:gd name="adj" fmla="val 73528"/>
                </a:avLst>
              </a:prstGeom>
              <a:pattFill prst="lgConfetti">
                <a:fgClr>
                  <a:srgbClr val="CC9900"/>
                </a:fgClr>
                <a:bgClr>
                  <a:srgbClr val="FFCC66"/>
                </a:bgClr>
              </a:pattFill>
              <a:ln w="38100" algn="ctr">
                <a:solidFill>
                  <a:srgbClr val="CC99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66726" name="Group 166">
            <a:extLst>
              <a:ext uri="{FF2B5EF4-FFF2-40B4-BE49-F238E27FC236}">
                <a16:creationId xmlns:a16="http://schemas.microsoft.com/office/drawing/2014/main" id="{CABB480C-ABC4-46A7-B5C4-225F8E271649}"/>
              </a:ext>
            </a:extLst>
          </p:cNvPr>
          <p:cNvGrpSpPr>
            <a:grpSpLocks/>
          </p:cNvGrpSpPr>
          <p:nvPr/>
        </p:nvGrpSpPr>
        <p:grpSpPr bwMode="auto">
          <a:xfrm>
            <a:off x="7832725" y="4581525"/>
            <a:ext cx="1643063" cy="1800225"/>
            <a:chOff x="1260" y="2931"/>
            <a:chExt cx="953" cy="1044"/>
          </a:xfrm>
        </p:grpSpPr>
        <p:grpSp>
          <p:nvGrpSpPr>
            <p:cNvPr id="66727" name="Group 167">
              <a:extLst>
                <a:ext uri="{FF2B5EF4-FFF2-40B4-BE49-F238E27FC236}">
                  <a16:creationId xmlns:a16="http://schemas.microsoft.com/office/drawing/2014/main" id="{1A6B592D-EA60-44E6-B90B-6599D860425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487" y="3475"/>
              <a:ext cx="726" cy="500"/>
              <a:chOff x="1487" y="3475"/>
              <a:chExt cx="726" cy="500"/>
            </a:xfrm>
          </p:grpSpPr>
          <p:sp>
            <p:nvSpPr>
              <p:cNvPr id="66728" name="AutoShape 168" descr="紙ふぶき (大)">
                <a:extLst>
                  <a:ext uri="{FF2B5EF4-FFF2-40B4-BE49-F238E27FC236}">
                    <a16:creationId xmlns:a16="http://schemas.microsoft.com/office/drawing/2014/main" id="{5CF58E9A-DC1E-4A90-93D5-7046C66E69C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7" y="3475"/>
                <a:ext cx="272" cy="454"/>
              </a:xfrm>
              <a:prstGeom prst="moon">
                <a:avLst>
                  <a:gd name="adj" fmla="val 73528"/>
                </a:avLst>
              </a:prstGeom>
              <a:pattFill prst="lgConfetti">
                <a:fgClr>
                  <a:srgbClr val="CC9900"/>
                </a:fgClr>
                <a:bgClr>
                  <a:srgbClr val="663300"/>
                </a:bgClr>
              </a:pattFill>
              <a:ln w="38100" algn="ctr">
                <a:solidFill>
                  <a:srgbClr val="6633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729" name="AutoShape 169" descr="紙ふぶき (大)">
                <a:extLst>
                  <a:ext uri="{FF2B5EF4-FFF2-40B4-BE49-F238E27FC236}">
                    <a16:creationId xmlns:a16="http://schemas.microsoft.com/office/drawing/2014/main" id="{181B143F-032B-4FB5-A4A2-9E84358CB5F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1800000">
                <a:off x="1623" y="3521"/>
                <a:ext cx="272" cy="454"/>
              </a:xfrm>
              <a:prstGeom prst="moon">
                <a:avLst>
                  <a:gd name="adj" fmla="val 73528"/>
                </a:avLst>
              </a:prstGeom>
              <a:pattFill prst="lgConfetti">
                <a:fgClr>
                  <a:srgbClr val="CC9900"/>
                </a:fgClr>
                <a:bgClr>
                  <a:srgbClr val="663300"/>
                </a:bgClr>
              </a:pattFill>
              <a:ln w="38100" algn="ctr">
                <a:solidFill>
                  <a:srgbClr val="6633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730" name="AutoShape 170" descr="紙ふぶき (大)">
                <a:extLst>
                  <a:ext uri="{FF2B5EF4-FFF2-40B4-BE49-F238E27FC236}">
                    <a16:creationId xmlns:a16="http://schemas.microsoft.com/office/drawing/2014/main" id="{AC78B240-C84E-4998-B4B2-BFE3DCF0B3C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3600000">
                <a:off x="1760" y="3475"/>
                <a:ext cx="272" cy="454"/>
              </a:xfrm>
              <a:prstGeom prst="moon">
                <a:avLst>
                  <a:gd name="adj" fmla="val 73528"/>
                </a:avLst>
              </a:prstGeom>
              <a:pattFill prst="lgConfetti">
                <a:fgClr>
                  <a:srgbClr val="CC9900"/>
                </a:fgClr>
                <a:bgClr>
                  <a:srgbClr val="663300"/>
                </a:bgClr>
              </a:pattFill>
              <a:ln w="38100" algn="ctr">
                <a:solidFill>
                  <a:srgbClr val="6633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731" name="AutoShape 171" descr="紙ふぶき (大)">
                <a:extLst>
                  <a:ext uri="{FF2B5EF4-FFF2-40B4-BE49-F238E27FC236}">
                    <a16:creationId xmlns:a16="http://schemas.microsoft.com/office/drawing/2014/main" id="{1372AC2B-A5C3-4539-ACCE-263F4FA648B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5400000">
                <a:off x="1850" y="3384"/>
                <a:ext cx="272" cy="454"/>
              </a:xfrm>
              <a:prstGeom prst="moon">
                <a:avLst>
                  <a:gd name="adj" fmla="val 73528"/>
                </a:avLst>
              </a:prstGeom>
              <a:pattFill prst="lgConfetti">
                <a:fgClr>
                  <a:srgbClr val="CC9900"/>
                </a:fgClr>
                <a:bgClr>
                  <a:srgbClr val="663300"/>
                </a:bgClr>
              </a:pattFill>
              <a:ln w="38100" algn="ctr">
                <a:solidFill>
                  <a:srgbClr val="6633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66732" name="Group 172">
              <a:extLst>
                <a:ext uri="{FF2B5EF4-FFF2-40B4-BE49-F238E27FC236}">
                  <a16:creationId xmlns:a16="http://schemas.microsoft.com/office/drawing/2014/main" id="{074FFE19-F97B-4580-8C3C-1DEE3CAF1202}"/>
                </a:ext>
              </a:extLst>
            </p:cNvPr>
            <p:cNvGrpSpPr>
              <a:grpSpLocks/>
            </p:cNvGrpSpPr>
            <p:nvPr/>
          </p:nvGrpSpPr>
          <p:grpSpPr bwMode="auto">
            <a:xfrm rot="-7200000">
              <a:off x="1556" y="3044"/>
              <a:ext cx="726" cy="500"/>
              <a:chOff x="1487" y="3475"/>
              <a:chExt cx="726" cy="500"/>
            </a:xfrm>
          </p:grpSpPr>
          <p:sp>
            <p:nvSpPr>
              <p:cNvPr id="66733" name="AutoShape 173" descr="紙ふぶき (大)">
                <a:extLst>
                  <a:ext uri="{FF2B5EF4-FFF2-40B4-BE49-F238E27FC236}">
                    <a16:creationId xmlns:a16="http://schemas.microsoft.com/office/drawing/2014/main" id="{0AD4AC9C-F035-44FF-898B-9F082D7553C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7" y="3475"/>
                <a:ext cx="272" cy="454"/>
              </a:xfrm>
              <a:prstGeom prst="moon">
                <a:avLst>
                  <a:gd name="adj" fmla="val 73528"/>
                </a:avLst>
              </a:prstGeom>
              <a:pattFill prst="lgConfetti">
                <a:fgClr>
                  <a:srgbClr val="CC9900"/>
                </a:fgClr>
                <a:bgClr>
                  <a:srgbClr val="663300"/>
                </a:bgClr>
              </a:pattFill>
              <a:ln w="38100" algn="ctr">
                <a:solidFill>
                  <a:srgbClr val="6633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734" name="AutoShape 174" descr="紙ふぶき (大)">
                <a:extLst>
                  <a:ext uri="{FF2B5EF4-FFF2-40B4-BE49-F238E27FC236}">
                    <a16:creationId xmlns:a16="http://schemas.microsoft.com/office/drawing/2014/main" id="{3DF60728-DDE4-4D8E-928F-BC8275EF711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1800000">
                <a:off x="1623" y="3521"/>
                <a:ext cx="272" cy="454"/>
              </a:xfrm>
              <a:prstGeom prst="moon">
                <a:avLst>
                  <a:gd name="adj" fmla="val 73528"/>
                </a:avLst>
              </a:prstGeom>
              <a:pattFill prst="lgConfetti">
                <a:fgClr>
                  <a:srgbClr val="CC9900"/>
                </a:fgClr>
                <a:bgClr>
                  <a:srgbClr val="663300"/>
                </a:bgClr>
              </a:pattFill>
              <a:ln w="38100" algn="ctr">
                <a:solidFill>
                  <a:srgbClr val="6633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735" name="AutoShape 175" descr="紙ふぶき (大)">
                <a:extLst>
                  <a:ext uri="{FF2B5EF4-FFF2-40B4-BE49-F238E27FC236}">
                    <a16:creationId xmlns:a16="http://schemas.microsoft.com/office/drawing/2014/main" id="{55F85AB8-4E4A-4F7A-A4B2-DF3BC1A7EDD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3600000">
                <a:off x="1760" y="3475"/>
                <a:ext cx="272" cy="454"/>
              </a:xfrm>
              <a:prstGeom prst="moon">
                <a:avLst>
                  <a:gd name="adj" fmla="val 73528"/>
                </a:avLst>
              </a:prstGeom>
              <a:pattFill prst="lgConfetti">
                <a:fgClr>
                  <a:srgbClr val="CC9900"/>
                </a:fgClr>
                <a:bgClr>
                  <a:srgbClr val="663300"/>
                </a:bgClr>
              </a:pattFill>
              <a:ln w="38100" algn="ctr">
                <a:solidFill>
                  <a:srgbClr val="6633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736" name="AutoShape 176" descr="紙ふぶき (大)">
                <a:extLst>
                  <a:ext uri="{FF2B5EF4-FFF2-40B4-BE49-F238E27FC236}">
                    <a16:creationId xmlns:a16="http://schemas.microsoft.com/office/drawing/2014/main" id="{6A71979D-967D-478A-91B7-095CCEC54D6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5400000">
                <a:off x="1850" y="3384"/>
                <a:ext cx="272" cy="454"/>
              </a:xfrm>
              <a:prstGeom prst="moon">
                <a:avLst>
                  <a:gd name="adj" fmla="val 73528"/>
                </a:avLst>
              </a:prstGeom>
              <a:pattFill prst="lgConfetti">
                <a:fgClr>
                  <a:srgbClr val="CC9900"/>
                </a:fgClr>
                <a:bgClr>
                  <a:srgbClr val="663300"/>
                </a:bgClr>
              </a:pattFill>
              <a:ln w="38100" algn="ctr">
                <a:solidFill>
                  <a:srgbClr val="6633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66737" name="Group 177">
              <a:extLst>
                <a:ext uri="{FF2B5EF4-FFF2-40B4-BE49-F238E27FC236}">
                  <a16:creationId xmlns:a16="http://schemas.microsoft.com/office/drawing/2014/main" id="{EABD6E39-B3C9-4934-A122-A53E414060B0}"/>
                </a:ext>
              </a:extLst>
            </p:cNvPr>
            <p:cNvGrpSpPr>
              <a:grpSpLocks/>
            </p:cNvGrpSpPr>
            <p:nvPr/>
          </p:nvGrpSpPr>
          <p:grpSpPr bwMode="auto">
            <a:xfrm rot="-14400000">
              <a:off x="1147" y="3180"/>
              <a:ext cx="726" cy="500"/>
              <a:chOff x="1487" y="3475"/>
              <a:chExt cx="726" cy="500"/>
            </a:xfrm>
          </p:grpSpPr>
          <p:sp>
            <p:nvSpPr>
              <p:cNvPr id="66738" name="AutoShape 178" descr="紙ふぶき (大)">
                <a:extLst>
                  <a:ext uri="{FF2B5EF4-FFF2-40B4-BE49-F238E27FC236}">
                    <a16:creationId xmlns:a16="http://schemas.microsoft.com/office/drawing/2014/main" id="{18D3F0DB-86AA-4F2E-9B14-1032C244C0A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7" y="3475"/>
                <a:ext cx="272" cy="454"/>
              </a:xfrm>
              <a:prstGeom prst="moon">
                <a:avLst>
                  <a:gd name="adj" fmla="val 73528"/>
                </a:avLst>
              </a:prstGeom>
              <a:pattFill prst="lgConfetti">
                <a:fgClr>
                  <a:srgbClr val="CC9900"/>
                </a:fgClr>
                <a:bgClr>
                  <a:srgbClr val="663300"/>
                </a:bgClr>
              </a:pattFill>
              <a:ln w="38100" algn="ctr">
                <a:solidFill>
                  <a:srgbClr val="6633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739" name="AutoShape 179" descr="紙ふぶき (大)">
                <a:extLst>
                  <a:ext uri="{FF2B5EF4-FFF2-40B4-BE49-F238E27FC236}">
                    <a16:creationId xmlns:a16="http://schemas.microsoft.com/office/drawing/2014/main" id="{2DC2E31B-D6B1-4D6A-AC06-76815E883F2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1800000">
                <a:off x="1623" y="3521"/>
                <a:ext cx="272" cy="454"/>
              </a:xfrm>
              <a:prstGeom prst="moon">
                <a:avLst>
                  <a:gd name="adj" fmla="val 73528"/>
                </a:avLst>
              </a:prstGeom>
              <a:pattFill prst="lgConfetti">
                <a:fgClr>
                  <a:srgbClr val="CC9900"/>
                </a:fgClr>
                <a:bgClr>
                  <a:srgbClr val="663300"/>
                </a:bgClr>
              </a:pattFill>
              <a:ln w="38100" algn="ctr">
                <a:solidFill>
                  <a:srgbClr val="6633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740" name="AutoShape 180" descr="紙ふぶき (大)">
                <a:extLst>
                  <a:ext uri="{FF2B5EF4-FFF2-40B4-BE49-F238E27FC236}">
                    <a16:creationId xmlns:a16="http://schemas.microsoft.com/office/drawing/2014/main" id="{926B0937-A626-4CFC-B594-D703B0AECC0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3600000">
                <a:off x="1760" y="3475"/>
                <a:ext cx="272" cy="454"/>
              </a:xfrm>
              <a:prstGeom prst="moon">
                <a:avLst>
                  <a:gd name="adj" fmla="val 73528"/>
                </a:avLst>
              </a:prstGeom>
              <a:pattFill prst="lgConfetti">
                <a:fgClr>
                  <a:srgbClr val="CC9900"/>
                </a:fgClr>
                <a:bgClr>
                  <a:srgbClr val="663300"/>
                </a:bgClr>
              </a:pattFill>
              <a:ln w="38100" algn="ctr">
                <a:solidFill>
                  <a:srgbClr val="6633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741" name="AutoShape 181" descr="紙ふぶき (大)">
                <a:extLst>
                  <a:ext uri="{FF2B5EF4-FFF2-40B4-BE49-F238E27FC236}">
                    <a16:creationId xmlns:a16="http://schemas.microsoft.com/office/drawing/2014/main" id="{5857A40A-48E2-4DEA-9C98-84F08D75B62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5400000">
                <a:off x="1850" y="3384"/>
                <a:ext cx="272" cy="454"/>
              </a:xfrm>
              <a:prstGeom prst="moon">
                <a:avLst>
                  <a:gd name="adj" fmla="val 73528"/>
                </a:avLst>
              </a:prstGeom>
              <a:pattFill prst="lgConfetti">
                <a:fgClr>
                  <a:srgbClr val="CC9900"/>
                </a:fgClr>
                <a:bgClr>
                  <a:srgbClr val="663300"/>
                </a:bgClr>
              </a:pattFill>
              <a:ln w="38100" algn="ctr">
                <a:solidFill>
                  <a:srgbClr val="6633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66742" name="Group 182">
            <a:extLst>
              <a:ext uri="{FF2B5EF4-FFF2-40B4-BE49-F238E27FC236}">
                <a16:creationId xmlns:a16="http://schemas.microsoft.com/office/drawing/2014/main" id="{45B99475-58D1-472F-BBA8-A3615137A8ED}"/>
              </a:ext>
            </a:extLst>
          </p:cNvPr>
          <p:cNvGrpSpPr>
            <a:grpSpLocks/>
          </p:cNvGrpSpPr>
          <p:nvPr/>
        </p:nvGrpSpPr>
        <p:grpSpPr bwMode="auto">
          <a:xfrm>
            <a:off x="5961063" y="4508500"/>
            <a:ext cx="1643062" cy="1800225"/>
            <a:chOff x="1260" y="2931"/>
            <a:chExt cx="953" cy="1044"/>
          </a:xfrm>
        </p:grpSpPr>
        <p:grpSp>
          <p:nvGrpSpPr>
            <p:cNvPr id="66743" name="Group 183">
              <a:extLst>
                <a:ext uri="{FF2B5EF4-FFF2-40B4-BE49-F238E27FC236}">
                  <a16:creationId xmlns:a16="http://schemas.microsoft.com/office/drawing/2014/main" id="{565DA585-3D9C-4457-9A3F-287D808DBA2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487" y="3475"/>
              <a:ext cx="726" cy="500"/>
              <a:chOff x="1487" y="3475"/>
              <a:chExt cx="726" cy="500"/>
            </a:xfrm>
          </p:grpSpPr>
          <p:sp>
            <p:nvSpPr>
              <p:cNvPr id="66744" name="AutoShape 184" descr="紙ふぶき (大)">
                <a:extLst>
                  <a:ext uri="{FF2B5EF4-FFF2-40B4-BE49-F238E27FC236}">
                    <a16:creationId xmlns:a16="http://schemas.microsoft.com/office/drawing/2014/main" id="{E9D8377C-5E9A-45D8-B1FB-9B0CE97E26C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7" y="3475"/>
                <a:ext cx="272" cy="454"/>
              </a:xfrm>
              <a:prstGeom prst="moon">
                <a:avLst>
                  <a:gd name="adj" fmla="val 73528"/>
                </a:avLst>
              </a:prstGeom>
              <a:pattFill prst="lgConfetti">
                <a:fgClr>
                  <a:schemeClr val="bg1"/>
                </a:fgClr>
                <a:bgClr>
                  <a:srgbClr val="663300"/>
                </a:bgClr>
              </a:pattFill>
              <a:ln w="38100" algn="ctr">
                <a:solidFill>
                  <a:srgbClr val="6633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745" name="AutoShape 185" descr="紙ふぶき (大)">
                <a:extLst>
                  <a:ext uri="{FF2B5EF4-FFF2-40B4-BE49-F238E27FC236}">
                    <a16:creationId xmlns:a16="http://schemas.microsoft.com/office/drawing/2014/main" id="{D4DF21D3-99D3-4903-BC26-CD9D26A41E8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1800000">
                <a:off x="1623" y="3521"/>
                <a:ext cx="272" cy="454"/>
              </a:xfrm>
              <a:prstGeom prst="moon">
                <a:avLst>
                  <a:gd name="adj" fmla="val 73528"/>
                </a:avLst>
              </a:prstGeom>
              <a:pattFill prst="lgConfetti">
                <a:fgClr>
                  <a:schemeClr val="bg1"/>
                </a:fgClr>
                <a:bgClr>
                  <a:srgbClr val="663300"/>
                </a:bgClr>
              </a:pattFill>
              <a:ln w="38100" algn="ctr">
                <a:solidFill>
                  <a:srgbClr val="6633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746" name="AutoShape 186" descr="紙ふぶき (大)">
                <a:extLst>
                  <a:ext uri="{FF2B5EF4-FFF2-40B4-BE49-F238E27FC236}">
                    <a16:creationId xmlns:a16="http://schemas.microsoft.com/office/drawing/2014/main" id="{4B3590D5-EF83-4791-899C-5EA2110FC5B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3600000">
                <a:off x="1760" y="3475"/>
                <a:ext cx="272" cy="454"/>
              </a:xfrm>
              <a:prstGeom prst="moon">
                <a:avLst>
                  <a:gd name="adj" fmla="val 73528"/>
                </a:avLst>
              </a:prstGeom>
              <a:pattFill prst="lgConfetti">
                <a:fgClr>
                  <a:schemeClr val="bg1"/>
                </a:fgClr>
                <a:bgClr>
                  <a:srgbClr val="663300"/>
                </a:bgClr>
              </a:pattFill>
              <a:ln w="38100" algn="ctr">
                <a:solidFill>
                  <a:srgbClr val="6633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747" name="AutoShape 187" descr="紙ふぶき (大)">
                <a:extLst>
                  <a:ext uri="{FF2B5EF4-FFF2-40B4-BE49-F238E27FC236}">
                    <a16:creationId xmlns:a16="http://schemas.microsoft.com/office/drawing/2014/main" id="{E681E3C6-77B1-4CAA-B5C0-3584D020987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5400000">
                <a:off x="1850" y="3384"/>
                <a:ext cx="272" cy="454"/>
              </a:xfrm>
              <a:prstGeom prst="moon">
                <a:avLst>
                  <a:gd name="adj" fmla="val 73528"/>
                </a:avLst>
              </a:prstGeom>
              <a:pattFill prst="lgConfetti">
                <a:fgClr>
                  <a:schemeClr val="bg1"/>
                </a:fgClr>
                <a:bgClr>
                  <a:srgbClr val="663300"/>
                </a:bgClr>
              </a:pattFill>
              <a:ln w="38100" algn="ctr">
                <a:solidFill>
                  <a:srgbClr val="6633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66748" name="Group 188">
              <a:extLst>
                <a:ext uri="{FF2B5EF4-FFF2-40B4-BE49-F238E27FC236}">
                  <a16:creationId xmlns:a16="http://schemas.microsoft.com/office/drawing/2014/main" id="{733A2896-D4C3-4E38-B710-727B7DCDCAAC}"/>
                </a:ext>
              </a:extLst>
            </p:cNvPr>
            <p:cNvGrpSpPr>
              <a:grpSpLocks/>
            </p:cNvGrpSpPr>
            <p:nvPr/>
          </p:nvGrpSpPr>
          <p:grpSpPr bwMode="auto">
            <a:xfrm rot="-7200000">
              <a:off x="1556" y="3044"/>
              <a:ext cx="726" cy="500"/>
              <a:chOff x="1487" y="3475"/>
              <a:chExt cx="726" cy="500"/>
            </a:xfrm>
          </p:grpSpPr>
          <p:sp>
            <p:nvSpPr>
              <p:cNvPr id="66749" name="AutoShape 189" descr="紙ふぶき (大)">
                <a:extLst>
                  <a:ext uri="{FF2B5EF4-FFF2-40B4-BE49-F238E27FC236}">
                    <a16:creationId xmlns:a16="http://schemas.microsoft.com/office/drawing/2014/main" id="{EA98A131-3588-4216-BB5A-09175FB592F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7" y="3475"/>
                <a:ext cx="272" cy="454"/>
              </a:xfrm>
              <a:prstGeom prst="moon">
                <a:avLst>
                  <a:gd name="adj" fmla="val 73528"/>
                </a:avLst>
              </a:prstGeom>
              <a:pattFill prst="lgConfetti">
                <a:fgClr>
                  <a:schemeClr val="bg1"/>
                </a:fgClr>
                <a:bgClr>
                  <a:srgbClr val="663300"/>
                </a:bgClr>
              </a:pattFill>
              <a:ln w="38100" algn="ctr">
                <a:solidFill>
                  <a:srgbClr val="6633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750" name="AutoShape 190" descr="紙ふぶき (大)">
                <a:extLst>
                  <a:ext uri="{FF2B5EF4-FFF2-40B4-BE49-F238E27FC236}">
                    <a16:creationId xmlns:a16="http://schemas.microsoft.com/office/drawing/2014/main" id="{68A9BD0E-B7DF-48CC-8866-B715F8DF635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1800000">
                <a:off x="1623" y="3521"/>
                <a:ext cx="272" cy="454"/>
              </a:xfrm>
              <a:prstGeom prst="moon">
                <a:avLst>
                  <a:gd name="adj" fmla="val 73528"/>
                </a:avLst>
              </a:prstGeom>
              <a:pattFill prst="lgConfetti">
                <a:fgClr>
                  <a:schemeClr val="bg1"/>
                </a:fgClr>
                <a:bgClr>
                  <a:srgbClr val="663300"/>
                </a:bgClr>
              </a:pattFill>
              <a:ln w="38100" algn="ctr">
                <a:solidFill>
                  <a:srgbClr val="6633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751" name="AutoShape 191" descr="紙ふぶき (大)">
                <a:extLst>
                  <a:ext uri="{FF2B5EF4-FFF2-40B4-BE49-F238E27FC236}">
                    <a16:creationId xmlns:a16="http://schemas.microsoft.com/office/drawing/2014/main" id="{8F8EA9BC-798D-46BD-9DE0-0E7C75A7380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3600000">
                <a:off x="1760" y="3475"/>
                <a:ext cx="272" cy="454"/>
              </a:xfrm>
              <a:prstGeom prst="moon">
                <a:avLst>
                  <a:gd name="adj" fmla="val 73528"/>
                </a:avLst>
              </a:prstGeom>
              <a:pattFill prst="lgConfetti">
                <a:fgClr>
                  <a:schemeClr val="bg1"/>
                </a:fgClr>
                <a:bgClr>
                  <a:srgbClr val="663300"/>
                </a:bgClr>
              </a:pattFill>
              <a:ln w="38100" algn="ctr">
                <a:solidFill>
                  <a:srgbClr val="6633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752" name="AutoShape 192" descr="紙ふぶき (大)">
                <a:extLst>
                  <a:ext uri="{FF2B5EF4-FFF2-40B4-BE49-F238E27FC236}">
                    <a16:creationId xmlns:a16="http://schemas.microsoft.com/office/drawing/2014/main" id="{C1BBC728-1C24-4B88-B40A-A2CAA6F139F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5400000">
                <a:off x="1850" y="3384"/>
                <a:ext cx="272" cy="454"/>
              </a:xfrm>
              <a:prstGeom prst="moon">
                <a:avLst>
                  <a:gd name="adj" fmla="val 73528"/>
                </a:avLst>
              </a:prstGeom>
              <a:pattFill prst="lgConfetti">
                <a:fgClr>
                  <a:schemeClr val="bg1"/>
                </a:fgClr>
                <a:bgClr>
                  <a:srgbClr val="663300"/>
                </a:bgClr>
              </a:pattFill>
              <a:ln w="38100" algn="ctr">
                <a:solidFill>
                  <a:srgbClr val="6633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66753" name="Group 193">
              <a:extLst>
                <a:ext uri="{FF2B5EF4-FFF2-40B4-BE49-F238E27FC236}">
                  <a16:creationId xmlns:a16="http://schemas.microsoft.com/office/drawing/2014/main" id="{B6C76C44-16CD-46BC-A101-21176FD92E8E}"/>
                </a:ext>
              </a:extLst>
            </p:cNvPr>
            <p:cNvGrpSpPr>
              <a:grpSpLocks/>
            </p:cNvGrpSpPr>
            <p:nvPr/>
          </p:nvGrpSpPr>
          <p:grpSpPr bwMode="auto">
            <a:xfrm rot="-14400000">
              <a:off x="1147" y="3180"/>
              <a:ext cx="726" cy="500"/>
              <a:chOff x="1487" y="3475"/>
              <a:chExt cx="726" cy="500"/>
            </a:xfrm>
          </p:grpSpPr>
          <p:sp>
            <p:nvSpPr>
              <p:cNvPr id="66754" name="AutoShape 194" descr="紙ふぶき (大)">
                <a:extLst>
                  <a:ext uri="{FF2B5EF4-FFF2-40B4-BE49-F238E27FC236}">
                    <a16:creationId xmlns:a16="http://schemas.microsoft.com/office/drawing/2014/main" id="{FB14D8E6-89C2-48CE-B196-69498F32A9D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7" y="3475"/>
                <a:ext cx="272" cy="454"/>
              </a:xfrm>
              <a:prstGeom prst="moon">
                <a:avLst>
                  <a:gd name="adj" fmla="val 73528"/>
                </a:avLst>
              </a:prstGeom>
              <a:pattFill prst="lgConfetti">
                <a:fgClr>
                  <a:schemeClr val="bg1"/>
                </a:fgClr>
                <a:bgClr>
                  <a:srgbClr val="663300"/>
                </a:bgClr>
              </a:pattFill>
              <a:ln w="38100" algn="ctr">
                <a:solidFill>
                  <a:srgbClr val="6633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755" name="AutoShape 195" descr="紙ふぶき (大)">
                <a:extLst>
                  <a:ext uri="{FF2B5EF4-FFF2-40B4-BE49-F238E27FC236}">
                    <a16:creationId xmlns:a16="http://schemas.microsoft.com/office/drawing/2014/main" id="{933ACEF2-BEDB-4699-8D5C-3C638038B22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1800000">
                <a:off x="1623" y="3521"/>
                <a:ext cx="272" cy="454"/>
              </a:xfrm>
              <a:prstGeom prst="moon">
                <a:avLst>
                  <a:gd name="adj" fmla="val 73528"/>
                </a:avLst>
              </a:prstGeom>
              <a:pattFill prst="lgConfetti">
                <a:fgClr>
                  <a:schemeClr val="bg1"/>
                </a:fgClr>
                <a:bgClr>
                  <a:srgbClr val="663300"/>
                </a:bgClr>
              </a:pattFill>
              <a:ln w="38100" algn="ctr">
                <a:solidFill>
                  <a:srgbClr val="6633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756" name="AutoShape 196" descr="紙ふぶき (大)">
                <a:extLst>
                  <a:ext uri="{FF2B5EF4-FFF2-40B4-BE49-F238E27FC236}">
                    <a16:creationId xmlns:a16="http://schemas.microsoft.com/office/drawing/2014/main" id="{8A00FF96-1A46-42E7-84AB-E2D79712B15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3600000">
                <a:off x="1760" y="3475"/>
                <a:ext cx="272" cy="454"/>
              </a:xfrm>
              <a:prstGeom prst="moon">
                <a:avLst>
                  <a:gd name="adj" fmla="val 73528"/>
                </a:avLst>
              </a:prstGeom>
              <a:pattFill prst="lgConfetti">
                <a:fgClr>
                  <a:schemeClr val="bg1"/>
                </a:fgClr>
                <a:bgClr>
                  <a:srgbClr val="663300"/>
                </a:bgClr>
              </a:pattFill>
              <a:ln w="38100" algn="ctr">
                <a:solidFill>
                  <a:srgbClr val="6633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757" name="AutoShape 197" descr="紙ふぶき (大)">
                <a:extLst>
                  <a:ext uri="{FF2B5EF4-FFF2-40B4-BE49-F238E27FC236}">
                    <a16:creationId xmlns:a16="http://schemas.microsoft.com/office/drawing/2014/main" id="{2331B131-95C9-4221-83AE-D82F59773F8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5400000">
                <a:off x="1850" y="3384"/>
                <a:ext cx="272" cy="454"/>
              </a:xfrm>
              <a:prstGeom prst="moon">
                <a:avLst>
                  <a:gd name="adj" fmla="val 73528"/>
                </a:avLst>
              </a:prstGeom>
              <a:pattFill prst="lgConfetti">
                <a:fgClr>
                  <a:schemeClr val="bg1"/>
                </a:fgClr>
                <a:bgClr>
                  <a:srgbClr val="663300"/>
                </a:bgClr>
              </a:pattFill>
              <a:ln w="38100" algn="ctr">
                <a:solidFill>
                  <a:srgbClr val="6633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66774" name="Group 214">
            <a:extLst>
              <a:ext uri="{FF2B5EF4-FFF2-40B4-BE49-F238E27FC236}">
                <a16:creationId xmlns:a16="http://schemas.microsoft.com/office/drawing/2014/main" id="{75193424-ACF3-43FE-AEEF-7C1E965477A8}"/>
              </a:ext>
            </a:extLst>
          </p:cNvPr>
          <p:cNvGrpSpPr>
            <a:grpSpLocks/>
          </p:cNvGrpSpPr>
          <p:nvPr/>
        </p:nvGrpSpPr>
        <p:grpSpPr bwMode="auto">
          <a:xfrm>
            <a:off x="4089400" y="4581525"/>
            <a:ext cx="1643063" cy="1800225"/>
            <a:chOff x="1260" y="2931"/>
            <a:chExt cx="953" cy="1044"/>
          </a:xfrm>
        </p:grpSpPr>
        <p:grpSp>
          <p:nvGrpSpPr>
            <p:cNvPr id="66775" name="Group 215">
              <a:extLst>
                <a:ext uri="{FF2B5EF4-FFF2-40B4-BE49-F238E27FC236}">
                  <a16:creationId xmlns:a16="http://schemas.microsoft.com/office/drawing/2014/main" id="{262414E0-D76D-499D-9B22-DAC33C0EBB8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487" y="3475"/>
              <a:ext cx="726" cy="500"/>
              <a:chOff x="1487" y="3475"/>
              <a:chExt cx="726" cy="500"/>
            </a:xfrm>
          </p:grpSpPr>
          <p:sp>
            <p:nvSpPr>
              <p:cNvPr id="66776" name="AutoShape 216" descr="ひし形 (点)">
                <a:extLst>
                  <a:ext uri="{FF2B5EF4-FFF2-40B4-BE49-F238E27FC236}">
                    <a16:creationId xmlns:a16="http://schemas.microsoft.com/office/drawing/2014/main" id="{6EC0629A-DB99-4D2C-BEE0-5AC38C2474F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7" y="3475"/>
                <a:ext cx="272" cy="454"/>
              </a:xfrm>
              <a:prstGeom prst="moon">
                <a:avLst>
                  <a:gd name="adj" fmla="val 73528"/>
                </a:avLst>
              </a:prstGeom>
              <a:pattFill prst="dotDmnd">
                <a:fgClr>
                  <a:srgbClr val="CC9900"/>
                </a:fgClr>
                <a:bgClr>
                  <a:schemeClr val="bg1"/>
                </a:bgClr>
              </a:pattFill>
              <a:ln w="38100" algn="ctr">
                <a:solidFill>
                  <a:srgbClr val="6633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777" name="AutoShape 217" descr="ひし形 (点)">
                <a:extLst>
                  <a:ext uri="{FF2B5EF4-FFF2-40B4-BE49-F238E27FC236}">
                    <a16:creationId xmlns:a16="http://schemas.microsoft.com/office/drawing/2014/main" id="{5C49C71C-1C1C-482A-91C4-584360B6042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1800000">
                <a:off x="1623" y="3521"/>
                <a:ext cx="272" cy="454"/>
              </a:xfrm>
              <a:prstGeom prst="moon">
                <a:avLst>
                  <a:gd name="adj" fmla="val 73528"/>
                </a:avLst>
              </a:prstGeom>
              <a:pattFill prst="dotDmnd">
                <a:fgClr>
                  <a:srgbClr val="CC9900"/>
                </a:fgClr>
                <a:bgClr>
                  <a:schemeClr val="bg1"/>
                </a:bgClr>
              </a:pattFill>
              <a:ln w="38100" algn="ctr">
                <a:solidFill>
                  <a:srgbClr val="6633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778" name="AutoShape 218" descr="ひし形 (点)">
                <a:extLst>
                  <a:ext uri="{FF2B5EF4-FFF2-40B4-BE49-F238E27FC236}">
                    <a16:creationId xmlns:a16="http://schemas.microsoft.com/office/drawing/2014/main" id="{A09F69EB-8BD7-442B-AC79-70917E17CDB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3600000">
                <a:off x="1760" y="3475"/>
                <a:ext cx="272" cy="454"/>
              </a:xfrm>
              <a:prstGeom prst="moon">
                <a:avLst>
                  <a:gd name="adj" fmla="val 73528"/>
                </a:avLst>
              </a:prstGeom>
              <a:pattFill prst="dotDmnd">
                <a:fgClr>
                  <a:srgbClr val="CC9900"/>
                </a:fgClr>
                <a:bgClr>
                  <a:schemeClr val="bg1"/>
                </a:bgClr>
              </a:pattFill>
              <a:ln w="38100" algn="ctr">
                <a:solidFill>
                  <a:srgbClr val="6633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779" name="AutoShape 219" descr="ひし形 (点)">
                <a:extLst>
                  <a:ext uri="{FF2B5EF4-FFF2-40B4-BE49-F238E27FC236}">
                    <a16:creationId xmlns:a16="http://schemas.microsoft.com/office/drawing/2014/main" id="{324D4B3A-09F1-43CC-A416-6159F891340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5400000">
                <a:off x="1850" y="3384"/>
                <a:ext cx="272" cy="454"/>
              </a:xfrm>
              <a:prstGeom prst="moon">
                <a:avLst>
                  <a:gd name="adj" fmla="val 73528"/>
                </a:avLst>
              </a:prstGeom>
              <a:pattFill prst="dotDmnd">
                <a:fgClr>
                  <a:srgbClr val="CC9900"/>
                </a:fgClr>
                <a:bgClr>
                  <a:schemeClr val="bg1"/>
                </a:bgClr>
              </a:pattFill>
              <a:ln w="38100" algn="ctr">
                <a:solidFill>
                  <a:srgbClr val="6633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66780" name="Group 220">
              <a:extLst>
                <a:ext uri="{FF2B5EF4-FFF2-40B4-BE49-F238E27FC236}">
                  <a16:creationId xmlns:a16="http://schemas.microsoft.com/office/drawing/2014/main" id="{D9D4247B-F380-4E14-9B71-664769003082}"/>
                </a:ext>
              </a:extLst>
            </p:cNvPr>
            <p:cNvGrpSpPr>
              <a:grpSpLocks/>
            </p:cNvGrpSpPr>
            <p:nvPr/>
          </p:nvGrpSpPr>
          <p:grpSpPr bwMode="auto">
            <a:xfrm rot="-7200000">
              <a:off x="1556" y="3044"/>
              <a:ext cx="726" cy="500"/>
              <a:chOff x="1487" y="3475"/>
              <a:chExt cx="726" cy="500"/>
            </a:xfrm>
          </p:grpSpPr>
          <p:sp>
            <p:nvSpPr>
              <p:cNvPr id="66781" name="AutoShape 221" descr="ひし形 (点)">
                <a:extLst>
                  <a:ext uri="{FF2B5EF4-FFF2-40B4-BE49-F238E27FC236}">
                    <a16:creationId xmlns:a16="http://schemas.microsoft.com/office/drawing/2014/main" id="{787CB274-230B-4250-8119-E0B5201AE38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7" y="3475"/>
                <a:ext cx="272" cy="454"/>
              </a:xfrm>
              <a:prstGeom prst="moon">
                <a:avLst>
                  <a:gd name="adj" fmla="val 73528"/>
                </a:avLst>
              </a:prstGeom>
              <a:pattFill prst="dotDmnd">
                <a:fgClr>
                  <a:srgbClr val="CC9900"/>
                </a:fgClr>
                <a:bgClr>
                  <a:schemeClr val="bg1"/>
                </a:bgClr>
              </a:pattFill>
              <a:ln w="38100" algn="ctr">
                <a:solidFill>
                  <a:srgbClr val="6633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782" name="AutoShape 222" descr="ひし形 (点)">
                <a:extLst>
                  <a:ext uri="{FF2B5EF4-FFF2-40B4-BE49-F238E27FC236}">
                    <a16:creationId xmlns:a16="http://schemas.microsoft.com/office/drawing/2014/main" id="{686F621E-91AA-4012-851C-BDA730FA472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1800000">
                <a:off x="1623" y="3521"/>
                <a:ext cx="272" cy="454"/>
              </a:xfrm>
              <a:prstGeom prst="moon">
                <a:avLst>
                  <a:gd name="adj" fmla="val 73528"/>
                </a:avLst>
              </a:prstGeom>
              <a:pattFill prst="dotDmnd">
                <a:fgClr>
                  <a:srgbClr val="CC9900"/>
                </a:fgClr>
                <a:bgClr>
                  <a:schemeClr val="bg1"/>
                </a:bgClr>
              </a:pattFill>
              <a:ln w="38100" algn="ctr">
                <a:solidFill>
                  <a:srgbClr val="6633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783" name="AutoShape 223" descr="ひし形 (点)">
                <a:extLst>
                  <a:ext uri="{FF2B5EF4-FFF2-40B4-BE49-F238E27FC236}">
                    <a16:creationId xmlns:a16="http://schemas.microsoft.com/office/drawing/2014/main" id="{B4C084AD-8481-4469-B9CA-9247AA822EE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3600000">
                <a:off x="1760" y="3475"/>
                <a:ext cx="272" cy="454"/>
              </a:xfrm>
              <a:prstGeom prst="moon">
                <a:avLst>
                  <a:gd name="adj" fmla="val 73528"/>
                </a:avLst>
              </a:prstGeom>
              <a:pattFill prst="dotDmnd">
                <a:fgClr>
                  <a:srgbClr val="CC9900"/>
                </a:fgClr>
                <a:bgClr>
                  <a:schemeClr val="bg1"/>
                </a:bgClr>
              </a:pattFill>
              <a:ln w="38100" algn="ctr">
                <a:solidFill>
                  <a:srgbClr val="6633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784" name="AutoShape 224" descr="ひし形 (点)">
                <a:extLst>
                  <a:ext uri="{FF2B5EF4-FFF2-40B4-BE49-F238E27FC236}">
                    <a16:creationId xmlns:a16="http://schemas.microsoft.com/office/drawing/2014/main" id="{3BDA59C5-A221-473B-9B4D-A670127A32E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5400000">
                <a:off x="1850" y="3384"/>
                <a:ext cx="272" cy="454"/>
              </a:xfrm>
              <a:prstGeom prst="moon">
                <a:avLst>
                  <a:gd name="adj" fmla="val 73528"/>
                </a:avLst>
              </a:prstGeom>
              <a:pattFill prst="dotDmnd">
                <a:fgClr>
                  <a:srgbClr val="CC9900"/>
                </a:fgClr>
                <a:bgClr>
                  <a:schemeClr val="bg1"/>
                </a:bgClr>
              </a:pattFill>
              <a:ln w="38100" algn="ctr">
                <a:solidFill>
                  <a:srgbClr val="6633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66785" name="Group 225">
              <a:extLst>
                <a:ext uri="{FF2B5EF4-FFF2-40B4-BE49-F238E27FC236}">
                  <a16:creationId xmlns:a16="http://schemas.microsoft.com/office/drawing/2014/main" id="{7DB69E3E-4DA7-425D-A705-5B8F84B97D19}"/>
                </a:ext>
              </a:extLst>
            </p:cNvPr>
            <p:cNvGrpSpPr>
              <a:grpSpLocks/>
            </p:cNvGrpSpPr>
            <p:nvPr/>
          </p:nvGrpSpPr>
          <p:grpSpPr bwMode="auto">
            <a:xfrm rot="-14400000">
              <a:off x="1147" y="3180"/>
              <a:ext cx="726" cy="500"/>
              <a:chOff x="1487" y="3475"/>
              <a:chExt cx="726" cy="500"/>
            </a:xfrm>
          </p:grpSpPr>
          <p:sp>
            <p:nvSpPr>
              <p:cNvPr id="66786" name="AutoShape 226" descr="ひし形 (点)">
                <a:extLst>
                  <a:ext uri="{FF2B5EF4-FFF2-40B4-BE49-F238E27FC236}">
                    <a16:creationId xmlns:a16="http://schemas.microsoft.com/office/drawing/2014/main" id="{86BEFFF4-C464-432E-BD9F-D18DA351977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7" y="3475"/>
                <a:ext cx="272" cy="454"/>
              </a:xfrm>
              <a:prstGeom prst="moon">
                <a:avLst>
                  <a:gd name="adj" fmla="val 73528"/>
                </a:avLst>
              </a:prstGeom>
              <a:pattFill prst="dotDmnd">
                <a:fgClr>
                  <a:srgbClr val="CC9900"/>
                </a:fgClr>
                <a:bgClr>
                  <a:schemeClr val="bg1"/>
                </a:bgClr>
              </a:pattFill>
              <a:ln w="38100" algn="ctr">
                <a:solidFill>
                  <a:srgbClr val="6633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787" name="AutoShape 227" descr="ひし形 (点)">
                <a:extLst>
                  <a:ext uri="{FF2B5EF4-FFF2-40B4-BE49-F238E27FC236}">
                    <a16:creationId xmlns:a16="http://schemas.microsoft.com/office/drawing/2014/main" id="{0BAD9B7B-63FE-48BF-95B5-727BD9DFF2F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1800000">
                <a:off x="1623" y="3521"/>
                <a:ext cx="272" cy="454"/>
              </a:xfrm>
              <a:prstGeom prst="moon">
                <a:avLst>
                  <a:gd name="adj" fmla="val 73528"/>
                </a:avLst>
              </a:prstGeom>
              <a:pattFill prst="dotDmnd">
                <a:fgClr>
                  <a:srgbClr val="CC9900"/>
                </a:fgClr>
                <a:bgClr>
                  <a:schemeClr val="bg1"/>
                </a:bgClr>
              </a:pattFill>
              <a:ln w="38100" algn="ctr">
                <a:solidFill>
                  <a:srgbClr val="6633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788" name="AutoShape 228" descr="ひし形 (点)">
                <a:extLst>
                  <a:ext uri="{FF2B5EF4-FFF2-40B4-BE49-F238E27FC236}">
                    <a16:creationId xmlns:a16="http://schemas.microsoft.com/office/drawing/2014/main" id="{BFEE6817-E17E-48B6-87A7-9D73E9B2464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3600000">
                <a:off x="1760" y="3475"/>
                <a:ext cx="272" cy="454"/>
              </a:xfrm>
              <a:prstGeom prst="moon">
                <a:avLst>
                  <a:gd name="adj" fmla="val 73528"/>
                </a:avLst>
              </a:prstGeom>
              <a:pattFill prst="dotDmnd">
                <a:fgClr>
                  <a:srgbClr val="CC9900"/>
                </a:fgClr>
                <a:bgClr>
                  <a:schemeClr val="bg1"/>
                </a:bgClr>
              </a:pattFill>
              <a:ln w="38100" algn="ctr">
                <a:solidFill>
                  <a:srgbClr val="6633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789" name="AutoShape 229" descr="ひし形 (点)">
                <a:extLst>
                  <a:ext uri="{FF2B5EF4-FFF2-40B4-BE49-F238E27FC236}">
                    <a16:creationId xmlns:a16="http://schemas.microsoft.com/office/drawing/2014/main" id="{12BBA378-A5DB-40AE-8A8C-6EEE44DD46C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5400000">
                <a:off x="1850" y="3384"/>
                <a:ext cx="272" cy="454"/>
              </a:xfrm>
              <a:prstGeom prst="moon">
                <a:avLst>
                  <a:gd name="adj" fmla="val 73528"/>
                </a:avLst>
              </a:prstGeom>
              <a:pattFill prst="dotDmnd">
                <a:fgClr>
                  <a:srgbClr val="CC9900"/>
                </a:fgClr>
                <a:bgClr>
                  <a:schemeClr val="bg1"/>
                </a:bgClr>
              </a:pattFill>
              <a:ln w="38100" algn="ctr">
                <a:solidFill>
                  <a:srgbClr val="6633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66791" name="Group 231">
            <a:extLst>
              <a:ext uri="{FF2B5EF4-FFF2-40B4-BE49-F238E27FC236}">
                <a16:creationId xmlns:a16="http://schemas.microsoft.com/office/drawing/2014/main" id="{9096AB21-F6F8-4F9B-94B3-3768FD57EE6B}"/>
              </a:ext>
            </a:extLst>
          </p:cNvPr>
          <p:cNvGrpSpPr>
            <a:grpSpLocks/>
          </p:cNvGrpSpPr>
          <p:nvPr/>
        </p:nvGrpSpPr>
        <p:grpSpPr bwMode="auto">
          <a:xfrm>
            <a:off x="2216150" y="4581525"/>
            <a:ext cx="1643063" cy="1800225"/>
            <a:chOff x="1396" y="2886"/>
            <a:chExt cx="1035" cy="1134"/>
          </a:xfrm>
        </p:grpSpPr>
        <p:grpSp>
          <p:nvGrpSpPr>
            <p:cNvPr id="66758" name="Group 198">
              <a:extLst>
                <a:ext uri="{FF2B5EF4-FFF2-40B4-BE49-F238E27FC236}">
                  <a16:creationId xmlns:a16="http://schemas.microsoft.com/office/drawing/2014/main" id="{90DE2C7A-288D-400F-A75F-CAB0FC404FF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396" y="2886"/>
              <a:ext cx="1035" cy="1134"/>
              <a:chOff x="1260" y="2931"/>
              <a:chExt cx="953" cy="1044"/>
            </a:xfrm>
          </p:grpSpPr>
          <p:grpSp>
            <p:nvGrpSpPr>
              <p:cNvPr id="66759" name="Group 199">
                <a:extLst>
                  <a:ext uri="{FF2B5EF4-FFF2-40B4-BE49-F238E27FC236}">
                    <a16:creationId xmlns:a16="http://schemas.microsoft.com/office/drawing/2014/main" id="{79732DA6-96BF-4C75-8998-FB6A58422047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487" y="3475"/>
                <a:ext cx="726" cy="500"/>
                <a:chOff x="1487" y="3475"/>
                <a:chExt cx="726" cy="500"/>
              </a:xfrm>
            </p:grpSpPr>
            <p:sp>
              <p:nvSpPr>
                <p:cNvPr id="66760" name="AutoShape 200" descr="紙ふぶき (大)">
                  <a:extLst>
                    <a:ext uri="{FF2B5EF4-FFF2-40B4-BE49-F238E27FC236}">
                      <a16:creationId xmlns:a16="http://schemas.microsoft.com/office/drawing/2014/main" id="{1EE356B2-EC7E-4EBF-93EC-E89BB43B668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87" y="3475"/>
                  <a:ext cx="272" cy="454"/>
                </a:xfrm>
                <a:prstGeom prst="moon">
                  <a:avLst>
                    <a:gd name="adj" fmla="val 73528"/>
                  </a:avLst>
                </a:prstGeom>
                <a:pattFill prst="lgConfetti">
                  <a:fgClr>
                    <a:srgbClr val="CC9900"/>
                  </a:fgClr>
                  <a:bgClr>
                    <a:srgbClr val="FFCC66"/>
                  </a:bgClr>
                </a:pattFill>
                <a:ln w="38100" algn="ctr">
                  <a:solidFill>
                    <a:srgbClr val="CC990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6761" name="AutoShape 201" descr="紙ふぶき (大)">
                  <a:extLst>
                    <a:ext uri="{FF2B5EF4-FFF2-40B4-BE49-F238E27FC236}">
                      <a16:creationId xmlns:a16="http://schemas.microsoft.com/office/drawing/2014/main" id="{3D697971-EE3C-4414-B1AE-CA897B51FAD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1800000">
                  <a:off x="1623" y="3521"/>
                  <a:ext cx="272" cy="454"/>
                </a:xfrm>
                <a:prstGeom prst="moon">
                  <a:avLst>
                    <a:gd name="adj" fmla="val 73528"/>
                  </a:avLst>
                </a:prstGeom>
                <a:pattFill prst="lgConfetti">
                  <a:fgClr>
                    <a:srgbClr val="CC9900"/>
                  </a:fgClr>
                  <a:bgClr>
                    <a:srgbClr val="FFCC66"/>
                  </a:bgClr>
                </a:pattFill>
                <a:ln w="38100" algn="ctr">
                  <a:solidFill>
                    <a:srgbClr val="CC990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6762" name="AutoShape 202" descr="紙ふぶき (大)">
                  <a:extLst>
                    <a:ext uri="{FF2B5EF4-FFF2-40B4-BE49-F238E27FC236}">
                      <a16:creationId xmlns:a16="http://schemas.microsoft.com/office/drawing/2014/main" id="{190F287D-E101-4E13-93A6-1A5694AB5ED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3600000">
                  <a:off x="1760" y="3475"/>
                  <a:ext cx="272" cy="454"/>
                </a:xfrm>
                <a:prstGeom prst="moon">
                  <a:avLst>
                    <a:gd name="adj" fmla="val 73528"/>
                  </a:avLst>
                </a:prstGeom>
                <a:pattFill prst="lgConfetti">
                  <a:fgClr>
                    <a:srgbClr val="CC9900"/>
                  </a:fgClr>
                  <a:bgClr>
                    <a:srgbClr val="FFCC66"/>
                  </a:bgClr>
                </a:pattFill>
                <a:ln w="38100" algn="ctr">
                  <a:solidFill>
                    <a:srgbClr val="CC990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6763" name="AutoShape 203" descr="紙ふぶき (大)">
                  <a:extLst>
                    <a:ext uri="{FF2B5EF4-FFF2-40B4-BE49-F238E27FC236}">
                      <a16:creationId xmlns:a16="http://schemas.microsoft.com/office/drawing/2014/main" id="{853ADCB4-C544-4B70-A953-04C381900CE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5400000">
                  <a:off x="1850" y="3384"/>
                  <a:ext cx="272" cy="454"/>
                </a:xfrm>
                <a:prstGeom prst="moon">
                  <a:avLst>
                    <a:gd name="adj" fmla="val 73528"/>
                  </a:avLst>
                </a:prstGeom>
                <a:pattFill prst="lgConfetti">
                  <a:fgClr>
                    <a:srgbClr val="CC9900"/>
                  </a:fgClr>
                  <a:bgClr>
                    <a:srgbClr val="FFCC66"/>
                  </a:bgClr>
                </a:pattFill>
                <a:ln w="38100" algn="ctr">
                  <a:solidFill>
                    <a:srgbClr val="CC990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6764" name="Group 204">
                <a:extLst>
                  <a:ext uri="{FF2B5EF4-FFF2-40B4-BE49-F238E27FC236}">
                    <a16:creationId xmlns:a16="http://schemas.microsoft.com/office/drawing/2014/main" id="{4691DF9E-7A9B-4646-ABD0-D25ED8079DF7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-7200000">
                <a:off x="1556" y="3044"/>
                <a:ext cx="726" cy="500"/>
                <a:chOff x="1487" y="3475"/>
                <a:chExt cx="726" cy="500"/>
              </a:xfrm>
            </p:grpSpPr>
            <p:sp>
              <p:nvSpPr>
                <p:cNvPr id="66765" name="AutoShape 205" descr="紙ふぶき (大)">
                  <a:extLst>
                    <a:ext uri="{FF2B5EF4-FFF2-40B4-BE49-F238E27FC236}">
                      <a16:creationId xmlns:a16="http://schemas.microsoft.com/office/drawing/2014/main" id="{A96C6370-C714-4B0C-9E9E-398D080F895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87" y="3475"/>
                  <a:ext cx="272" cy="454"/>
                </a:xfrm>
                <a:prstGeom prst="moon">
                  <a:avLst>
                    <a:gd name="adj" fmla="val 73528"/>
                  </a:avLst>
                </a:prstGeom>
                <a:pattFill prst="lgConfetti">
                  <a:fgClr>
                    <a:srgbClr val="CC9900"/>
                  </a:fgClr>
                  <a:bgClr>
                    <a:srgbClr val="FFCC66"/>
                  </a:bgClr>
                </a:pattFill>
                <a:ln w="38100" algn="ctr">
                  <a:solidFill>
                    <a:srgbClr val="CC990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6766" name="AutoShape 206" descr="紙ふぶき (大)">
                  <a:extLst>
                    <a:ext uri="{FF2B5EF4-FFF2-40B4-BE49-F238E27FC236}">
                      <a16:creationId xmlns:a16="http://schemas.microsoft.com/office/drawing/2014/main" id="{EDB98307-5F77-41EE-8ABB-F37E1E8D1EC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1800000">
                  <a:off x="1623" y="3521"/>
                  <a:ext cx="272" cy="454"/>
                </a:xfrm>
                <a:prstGeom prst="moon">
                  <a:avLst>
                    <a:gd name="adj" fmla="val 73528"/>
                  </a:avLst>
                </a:prstGeom>
                <a:pattFill prst="lgConfetti">
                  <a:fgClr>
                    <a:srgbClr val="CC9900"/>
                  </a:fgClr>
                  <a:bgClr>
                    <a:srgbClr val="FFCC66"/>
                  </a:bgClr>
                </a:pattFill>
                <a:ln w="38100" algn="ctr">
                  <a:solidFill>
                    <a:srgbClr val="CC990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6767" name="AutoShape 207" descr="紙ふぶき (大)">
                  <a:extLst>
                    <a:ext uri="{FF2B5EF4-FFF2-40B4-BE49-F238E27FC236}">
                      <a16:creationId xmlns:a16="http://schemas.microsoft.com/office/drawing/2014/main" id="{1F58DC6A-EAEE-4D02-9D10-6C75C804BEC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3600000">
                  <a:off x="1760" y="3475"/>
                  <a:ext cx="272" cy="454"/>
                </a:xfrm>
                <a:prstGeom prst="moon">
                  <a:avLst>
                    <a:gd name="adj" fmla="val 73528"/>
                  </a:avLst>
                </a:prstGeom>
                <a:pattFill prst="lgConfetti">
                  <a:fgClr>
                    <a:srgbClr val="CC9900"/>
                  </a:fgClr>
                  <a:bgClr>
                    <a:srgbClr val="FFCC66"/>
                  </a:bgClr>
                </a:pattFill>
                <a:ln w="38100" algn="ctr">
                  <a:solidFill>
                    <a:srgbClr val="CC990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6768" name="AutoShape 208" descr="紙ふぶき (大)">
                  <a:extLst>
                    <a:ext uri="{FF2B5EF4-FFF2-40B4-BE49-F238E27FC236}">
                      <a16:creationId xmlns:a16="http://schemas.microsoft.com/office/drawing/2014/main" id="{86A518B6-1A33-4799-AA63-0686E60A28B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5400000">
                  <a:off x="1850" y="3384"/>
                  <a:ext cx="272" cy="454"/>
                </a:xfrm>
                <a:prstGeom prst="moon">
                  <a:avLst>
                    <a:gd name="adj" fmla="val 73528"/>
                  </a:avLst>
                </a:prstGeom>
                <a:pattFill prst="lgConfetti">
                  <a:fgClr>
                    <a:srgbClr val="CC9900"/>
                  </a:fgClr>
                  <a:bgClr>
                    <a:srgbClr val="FFCC66"/>
                  </a:bgClr>
                </a:pattFill>
                <a:ln w="38100" algn="ctr">
                  <a:solidFill>
                    <a:srgbClr val="CC990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6769" name="Group 209">
                <a:extLst>
                  <a:ext uri="{FF2B5EF4-FFF2-40B4-BE49-F238E27FC236}">
                    <a16:creationId xmlns:a16="http://schemas.microsoft.com/office/drawing/2014/main" id="{552F1A6D-F844-4405-B8EB-EDF5596661FE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-14400000">
                <a:off x="1147" y="3180"/>
                <a:ext cx="726" cy="500"/>
                <a:chOff x="1487" y="3475"/>
                <a:chExt cx="726" cy="500"/>
              </a:xfrm>
            </p:grpSpPr>
            <p:sp>
              <p:nvSpPr>
                <p:cNvPr id="66770" name="AutoShape 210" descr="紙ふぶき (大)">
                  <a:extLst>
                    <a:ext uri="{FF2B5EF4-FFF2-40B4-BE49-F238E27FC236}">
                      <a16:creationId xmlns:a16="http://schemas.microsoft.com/office/drawing/2014/main" id="{4D26A44B-7BD9-4ABC-B68C-350D8B7E875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87" y="3475"/>
                  <a:ext cx="272" cy="454"/>
                </a:xfrm>
                <a:prstGeom prst="moon">
                  <a:avLst>
                    <a:gd name="adj" fmla="val 73528"/>
                  </a:avLst>
                </a:prstGeom>
                <a:pattFill prst="lgConfetti">
                  <a:fgClr>
                    <a:srgbClr val="CC9900"/>
                  </a:fgClr>
                  <a:bgClr>
                    <a:srgbClr val="FFCC66"/>
                  </a:bgClr>
                </a:pattFill>
                <a:ln w="38100" algn="ctr">
                  <a:solidFill>
                    <a:srgbClr val="CC990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6771" name="AutoShape 211" descr="紙ふぶき (大)">
                  <a:extLst>
                    <a:ext uri="{FF2B5EF4-FFF2-40B4-BE49-F238E27FC236}">
                      <a16:creationId xmlns:a16="http://schemas.microsoft.com/office/drawing/2014/main" id="{E66B6358-A210-4094-A136-99DA0D0F87C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1800000">
                  <a:off x="1623" y="3521"/>
                  <a:ext cx="272" cy="454"/>
                </a:xfrm>
                <a:prstGeom prst="moon">
                  <a:avLst>
                    <a:gd name="adj" fmla="val 73528"/>
                  </a:avLst>
                </a:prstGeom>
                <a:pattFill prst="lgConfetti">
                  <a:fgClr>
                    <a:srgbClr val="CC9900"/>
                  </a:fgClr>
                  <a:bgClr>
                    <a:srgbClr val="FFCC66"/>
                  </a:bgClr>
                </a:pattFill>
                <a:ln w="38100" algn="ctr">
                  <a:solidFill>
                    <a:srgbClr val="CC990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6772" name="AutoShape 212" descr="紙ふぶき (大)">
                  <a:extLst>
                    <a:ext uri="{FF2B5EF4-FFF2-40B4-BE49-F238E27FC236}">
                      <a16:creationId xmlns:a16="http://schemas.microsoft.com/office/drawing/2014/main" id="{011EF5A1-FC49-4B4B-BED3-FC9F87BBD9A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3600000">
                  <a:off x="1760" y="3475"/>
                  <a:ext cx="272" cy="454"/>
                </a:xfrm>
                <a:prstGeom prst="moon">
                  <a:avLst>
                    <a:gd name="adj" fmla="val 73528"/>
                  </a:avLst>
                </a:prstGeom>
                <a:pattFill prst="lgConfetti">
                  <a:fgClr>
                    <a:srgbClr val="CC9900"/>
                  </a:fgClr>
                  <a:bgClr>
                    <a:srgbClr val="FFCC66"/>
                  </a:bgClr>
                </a:pattFill>
                <a:ln w="38100" algn="ctr">
                  <a:solidFill>
                    <a:srgbClr val="CC990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6773" name="AutoShape 213" descr="紙ふぶき (大)">
                  <a:extLst>
                    <a:ext uri="{FF2B5EF4-FFF2-40B4-BE49-F238E27FC236}">
                      <a16:creationId xmlns:a16="http://schemas.microsoft.com/office/drawing/2014/main" id="{9FD4EFD1-6DCB-4706-A401-7E4C6BA32B1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5400000">
                  <a:off x="1850" y="3384"/>
                  <a:ext cx="272" cy="454"/>
                </a:xfrm>
                <a:prstGeom prst="moon">
                  <a:avLst>
                    <a:gd name="adj" fmla="val 73528"/>
                  </a:avLst>
                </a:prstGeom>
                <a:pattFill prst="lgConfetti">
                  <a:fgClr>
                    <a:srgbClr val="CC9900"/>
                  </a:fgClr>
                  <a:bgClr>
                    <a:srgbClr val="FFCC66"/>
                  </a:bgClr>
                </a:pattFill>
                <a:ln w="38100" algn="ctr">
                  <a:solidFill>
                    <a:srgbClr val="CC990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66790" name="AutoShape 230">
              <a:extLst>
                <a:ext uri="{FF2B5EF4-FFF2-40B4-BE49-F238E27FC236}">
                  <a16:creationId xmlns:a16="http://schemas.microsoft.com/office/drawing/2014/main" id="{798701A1-54DE-4B81-9383-F4AA0DAB220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24" y="3089"/>
              <a:ext cx="816" cy="816"/>
            </a:xfrm>
            <a:custGeom>
              <a:avLst/>
              <a:gdLst>
                <a:gd name="G0" fmla="+- 4701 0 0"/>
                <a:gd name="G1" fmla="+- 21600 0 4701"/>
                <a:gd name="G2" fmla="+- 21600 0 4701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4701" y="10800"/>
                  </a:moveTo>
                  <a:cubicBezTo>
                    <a:pt x="4701" y="14168"/>
                    <a:pt x="7432" y="16899"/>
                    <a:pt x="10800" y="16899"/>
                  </a:cubicBezTo>
                  <a:cubicBezTo>
                    <a:pt x="14168" y="16899"/>
                    <a:pt x="16899" y="14168"/>
                    <a:pt x="16899" y="10800"/>
                  </a:cubicBezTo>
                  <a:cubicBezTo>
                    <a:pt x="16899" y="7432"/>
                    <a:pt x="14168" y="4701"/>
                    <a:pt x="10800" y="4701"/>
                  </a:cubicBezTo>
                  <a:cubicBezTo>
                    <a:pt x="7432" y="4701"/>
                    <a:pt x="4701" y="7432"/>
                    <a:pt x="4701" y="10800"/>
                  </a:cubicBezTo>
                  <a:close/>
                </a:path>
              </a:pathLst>
            </a:custGeom>
            <a:solidFill>
              <a:srgbClr val="663300">
                <a:alpha val="7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sp>
        <p:nvSpPr>
          <p:cNvPr id="66792" name="Oval 232" descr="ひし形 (点)">
            <a:extLst>
              <a:ext uri="{FF2B5EF4-FFF2-40B4-BE49-F238E27FC236}">
                <a16:creationId xmlns:a16="http://schemas.microsoft.com/office/drawing/2014/main" id="{35D4EB4E-6EC6-46D8-848D-167F170D0F2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89175" y="2781300"/>
            <a:ext cx="1584325" cy="1584325"/>
          </a:xfrm>
          <a:prstGeom prst="ellipse">
            <a:avLst/>
          </a:prstGeom>
          <a:pattFill prst="dotDmnd">
            <a:fgClr>
              <a:srgbClr val="CC9900"/>
            </a:fgClr>
            <a:bgClr>
              <a:schemeClr val="bg1"/>
            </a:bgClr>
          </a:pattFill>
          <a:ln w="38100" algn="ctr">
            <a:solidFill>
              <a:srgbClr val="6633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6793" name="Oval 233" descr="紙ふぶき (大)">
            <a:extLst>
              <a:ext uri="{FF2B5EF4-FFF2-40B4-BE49-F238E27FC236}">
                <a16:creationId xmlns:a16="http://schemas.microsoft.com/office/drawing/2014/main" id="{361CDC7B-5C13-49E8-A799-8577BE566B0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60838" y="2781300"/>
            <a:ext cx="1584325" cy="1584325"/>
          </a:xfrm>
          <a:prstGeom prst="ellipse">
            <a:avLst/>
          </a:prstGeom>
          <a:pattFill prst="lgConfetti">
            <a:fgClr>
              <a:srgbClr val="CC9900"/>
            </a:fgClr>
            <a:bgClr>
              <a:srgbClr val="FFCC66"/>
            </a:bgClr>
          </a:pattFill>
          <a:ln w="38100" algn="ctr">
            <a:solidFill>
              <a:srgbClr val="CC99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6794" name="Oval 234" descr="紙ふぶき (大)">
            <a:extLst>
              <a:ext uri="{FF2B5EF4-FFF2-40B4-BE49-F238E27FC236}">
                <a16:creationId xmlns:a16="http://schemas.microsoft.com/office/drawing/2014/main" id="{AF5FCE83-C8D4-4C34-9ACE-207D6654C9B8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34088" y="2781300"/>
            <a:ext cx="1584325" cy="1584325"/>
          </a:xfrm>
          <a:prstGeom prst="ellipse">
            <a:avLst/>
          </a:prstGeom>
          <a:pattFill prst="lgConfetti">
            <a:fgClr>
              <a:schemeClr val="bg1"/>
            </a:fgClr>
            <a:bgClr>
              <a:srgbClr val="663300"/>
            </a:bgClr>
          </a:pattFill>
          <a:ln w="38100" algn="ctr">
            <a:solidFill>
              <a:srgbClr val="6633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6795" name="Oval 235" descr="紙ふぶき (大)">
            <a:extLst>
              <a:ext uri="{FF2B5EF4-FFF2-40B4-BE49-F238E27FC236}">
                <a16:creationId xmlns:a16="http://schemas.microsoft.com/office/drawing/2014/main" id="{2A4E4ADB-60E8-45BE-9932-99ACD32A12E4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05750" y="2781300"/>
            <a:ext cx="1584325" cy="1584325"/>
          </a:xfrm>
          <a:prstGeom prst="ellipse">
            <a:avLst/>
          </a:prstGeom>
          <a:pattFill prst="lgConfetti">
            <a:fgClr>
              <a:srgbClr val="CC9900"/>
            </a:fgClr>
            <a:bgClr>
              <a:srgbClr val="663300"/>
            </a:bgClr>
          </a:pattFill>
          <a:ln w="38100" algn="ctr">
            <a:solidFill>
              <a:srgbClr val="6633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6796" name="AutoShape 236">
            <a:extLst>
              <a:ext uri="{FF2B5EF4-FFF2-40B4-BE49-F238E27FC236}">
                <a16:creationId xmlns:a16="http://schemas.microsoft.com/office/drawing/2014/main" id="{A05717D3-F0B3-4FD5-96B9-077F8DF87848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488950" y="908050"/>
            <a:ext cx="1439863" cy="1439863"/>
          </a:xfrm>
          <a:custGeom>
            <a:avLst/>
            <a:gdLst>
              <a:gd name="G0" fmla="+- 5017 0 0"/>
              <a:gd name="G1" fmla="+- 11645255 0 0"/>
              <a:gd name="G2" fmla="+- 0 0 11645255"/>
              <a:gd name="T0" fmla="*/ 0 256 1"/>
              <a:gd name="T1" fmla="*/ 180 256 1"/>
              <a:gd name="G3" fmla="+- 11645255 T0 T1"/>
              <a:gd name="T2" fmla="*/ 0 256 1"/>
              <a:gd name="T3" fmla="*/ 90 256 1"/>
              <a:gd name="G4" fmla="+- 11645255 T2 T3"/>
              <a:gd name="G5" fmla="*/ G4 2 1"/>
              <a:gd name="T4" fmla="*/ 90 256 1"/>
              <a:gd name="T5" fmla="*/ 0 256 1"/>
              <a:gd name="G6" fmla="+- 11645255 T4 T5"/>
              <a:gd name="G7" fmla="*/ G6 2 1"/>
              <a:gd name="G8" fmla="abs 11645255"/>
              <a:gd name="T6" fmla="*/ 0 256 1"/>
              <a:gd name="T7" fmla="*/ 90 256 1"/>
              <a:gd name="G9" fmla="+- G8 T6 T7"/>
              <a:gd name="G10" fmla="?: G9 G7 G5"/>
              <a:gd name="T8" fmla="*/ 0 256 1"/>
              <a:gd name="T9" fmla="*/ 360 256 1"/>
              <a:gd name="G11" fmla="+- G10 T8 T9"/>
              <a:gd name="G12" fmla="?: G10 G11 G10"/>
              <a:gd name="T10" fmla="*/ 0 256 1"/>
              <a:gd name="T11" fmla="*/ 360 256 1"/>
              <a:gd name="G13" fmla="+- G12 T10 T11"/>
              <a:gd name="G14" fmla="?: G12 G13 G12"/>
              <a:gd name="G15" fmla="+- 0 0 G14"/>
              <a:gd name="G16" fmla="+- 10800 0 0"/>
              <a:gd name="G17" fmla="+- 10800 0 5017"/>
              <a:gd name="G18" fmla="*/ 5017 1 2"/>
              <a:gd name="G19" fmla="+- G18 5400 0"/>
              <a:gd name="G20" fmla="cos G19 11645255"/>
              <a:gd name="G21" fmla="sin G19 11645255"/>
              <a:gd name="G22" fmla="+- G20 10800 0"/>
              <a:gd name="G23" fmla="+- G21 10800 0"/>
              <a:gd name="G24" fmla="+- 10800 0 G20"/>
              <a:gd name="G25" fmla="+- 5017 10800 0"/>
              <a:gd name="G26" fmla="?: G9 G17 G25"/>
              <a:gd name="G27" fmla="?: G9 0 21600"/>
              <a:gd name="G28" fmla="cos 10800 11645255"/>
              <a:gd name="G29" fmla="sin 10800 11645255"/>
              <a:gd name="G30" fmla="sin 5017 11645255"/>
              <a:gd name="G31" fmla="+- G28 10800 0"/>
              <a:gd name="G32" fmla="+- G29 10800 0"/>
              <a:gd name="G33" fmla="+- G30 10800 0"/>
              <a:gd name="G34" fmla="?: G4 0 G31"/>
              <a:gd name="G35" fmla="?: 11645255 G34 0"/>
              <a:gd name="G36" fmla="?: G6 G35 G31"/>
              <a:gd name="G37" fmla="+- 21600 0 G36"/>
              <a:gd name="G38" fmla="?: G4 0 G33"/>
              <a:gd name="G39" fmla="?: 11645255 G38 G32"/>
              <a:gd name="G40" fmla="?: G6 G39 0"/>
              <a:gd name="G41" fmla="?: G4 G32 21600"/>
              <a:gd name="G42" fmla="?: G6 G41 G33"/>
              <a:gd name="T12" fmla="*/ 10800 w 21600"/>
              <a:gd name="T13" fmla="*/ 0 h 21600"/>
              <a:gd name="T14" fmla="*/ 2897 w 21600"/>
              <a:gd name="T15" fmla="*/ 11118 h 21600"/>
              <a:gd name="T16" fmla="*/ 10800 w 21600"/>
              <a:gd name="T17" fmla="*/ 5783 h 21600"/>
              <a:gd name="T18" fmla="*/ 18703 w 21600"/>
              <a:gd name="T19" fmla="*/ 11118 h 21600"/>
              <a:gd name="T20" fmla="*/ G36 w 21600"/>
              <a:gd name="T21" fmla="*/ G40 h 21600"/>
              <a:gd name="T22" fmla="*/ G37 w 21600"/>
              <a:gd name="T23" fmla="*/ G42 h 21600"/>
            </a:gdLst>
            <a:ahLst/>
            <a:cxnLst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>
                <a:moveTo>
                  <a:pt x="5787" y="11001"/>
                </a:moveTo>
                <a:cubicBezTo>
                  <a:pt x="5784" y="10934"/>
                  <a:pt x="5783" y="10867"/>
                  <a:pt x="5783" y="10800"/>
                </a:cubicBezTo>
                <a:cubicBezTo>
                  <a:pt x="5783" y="8029"/>
                  <a:pt x="8029" y="5783"/>
                  <a:pt x="10800" y="5783"/>
                </a:cubicBezTo>
                <a:cubicBezTo>
                  <a:pt x="13570" y="5783"/>
                  <a:pt x="15817" y="8029"/>
                  <a:pt x="15817" y="10800"/>
                </a:cubicBezTo>
                <a:cubicBezTo>
                  <a:pt x="15817" y="10867"/>
                  <a:pt x="15815" y="10934"/>
                  <a:pt x="15812" y="11001"/>
                </a:cubicBezTo>
                <a:lnTo>
                  <a:pt x="21591" y="11234"/>
                </a:lnTo>
                <a:cubicBezTo>
                  <a:pt x="21597" y="11089"/>
                  <a:pt x="21600" y="10944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cubicBezTo>
                  <a:pt x="0" y="10944"/>
                  <a:pt x="2" y="11089"/>
                  <a:pt x="8" y="11234"/>
                </a:cubicBezTo>
                <a:close/>
              </a:path>
            </a:pathLst>
          </a:custGeom>
          <a:solidFill>
            <a:srgbClr val="663300">
              <a:alpha val="70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6797" name="AutoShape 237">
            <a:extLst>
              <a:ext uri="{FF2B5EF4-FFF2-40B4-BE49-F238E27FC236}">
                <a16:creationId xmlns:a16="http://schemas.microsoft.com/office/drawing/2014/main" id="{465430C7-55CC-4698-B510-78400AE096D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8950" y="2852738"/>
            <a:ext cx="1439863" cy="1439862"/>
          </a:xfrm>
          <a:prstGeom prst="star32">
            <a:avLst>
              <a:gd name="adj" fmla="val 47245"/>
            </a:avLst>
          </a:prstGeom>
          <a:solidFill>
            <a:srgbClr val="FF99C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6798" name="Rectangle 238">
            <a:extLst>
              <a:ext uri="{FF2B5EF4-FFF2-40B4-BE49-F238E27FC236}">
                <a16:creationId xmlns:a16="http://schemas.microsoft.com/office/drawing/2014/main" id="{BE0EEF97-8A5C-42D7-97F9-1A08F7B3326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65213" y="3284538"/>
            <a:ext cx="71437" cy="714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6799" name="Rectangle 239">
            <a:extLst>
              <a:ext uri="{FF2B5EF4-FFF2-40B4-BE49-F238E27FC236}">
                <a16:creationId xmlns:a16="http://schemas.microsoft.com/office/drawing/2014/main" id="{5A48B69F-3171-4DB5-808C-7B719E21805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81113" y="3500438"/>
            <a:ext cx="71437" cy="714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6800" name="Rectangle 240">
            <a:extLst>
              <a:ext uri="{FF2B5EF4-FFF2-40B4-BE49-F238E27FC236}">
                <a16:creationId xmlns:a16="http://schemas.microsoft.com/office/drawing/2014/main" id="{530ED750-8F5D-4590-A672-E1E2957237F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52550" y="3644900"/>
            <a:ext cx="71438" cy="714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6801" name="Rectangle 241">
            <a:extLst>
              <a:ext uri="{FF2B5EF4-FFF2-40B4-BE49-F238E27FC236}">
                <a16:creationId xmlns:a16="http://schemas.microsoft.com/office/drawing/2014/main" id="{932A8DBA-E1CB-47D0-B8DA-4D545B4913DC}"/>
              </a:ext>
            </a:extLst>
          </p:cNvPr>
          <p:cNvSpPr>
            <a:spLocks noChangeArrowheads="1"/>
          </p:cNvSpPr>
          <p:nvPr/>
        </p:nvSpPr>
        <p:spPr bwMode="auto">
          <a:xfrm>
            <a:off x="993775" y="3500438"/>
            <a:ext cx="71438" cy="714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6802" name="Rectangle 242">
            <a:extLst>
              <a:ext uri="{FF2B5EF4-FFF2-40B4-BE49-F238E27FC236}">
                <a16:creationId xmlns:a16="http://schemas.microsoft.com/office/drawing/2014/main" id="{D94E957E-C189-4949-AF74-7124A0E881D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36650" y="3644900"/>
            <a:ext cx="71438" cy="714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6803" name="Rectangle 243">
            <a:extLst>
              <a:ext uri="{FF2B5EF4-FFF2-40B4-BE49-F238E27FC236}">
                <a16:creationId xmlns:a16="http://schemas.microsoft.com/office/drawing/2014/main" id="{1DFEAFAB-789C-4680-ACE6-A8358209595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08088" y="3357563"/>
            <a:ext cx="71437" cy="714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6804" name="Rectangle 244">
            <a:extLst>
              <a:ext uri="{FF2B5EF4-FFF2-40B4-BE49-F238E27FC236}">
                <a16:creationId xmlns:a16="http://schemas.microsoft.com/office/drawing/2014/main" id="{4058BB84-FD49-483A-A82F-177B94DFA99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23988" y="3429000"/>
            <a:ext cx="71437" cy="714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6805" name="Rectangle 245">
            <a:extLst>
              <a:ext uri="{FF2B5EF4-FFF2-40B4-BE49-F238E27FC236}">
                <a16:creationId xmlns:a16="http://schemas.microsoft.com/office/drawing/2014/main" id="{ED48FAAB-A882-49E5-80B5-B67E4D3A3207}"/>
              </a:ext>
            </a:extLst>
          </p:cNvPr>
          <p:cNvSpPr>
            <a:spLocks noChangeArrowheads="1"/>
          </p:cNvSpPr>
          <p:nvPr/>
        </p:nvSpPr>
        <p:spPr bwMode="auto">
          <a:xfrm>
            <a:off x="920750" y="3716338"/>
            <a:ext cx="71438" cy="714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6806" name="AutoShape 246">
            <a:extLst>
              <a:ext uri="{FF2B5EF4-FFF2-40B4-BE49-F238E27FC236}">
                <a16:creationId xmlns:a16="http://schemas.microsoft.com/office/drawing/2014/main" id="{3D72CF41-7806-4194-9F69-C25E134C5C0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32275" y="2852738"/>
            <a:ext cx="1439863" cy="1439862"/>
          </a:xfrm>
          <a:prstGeom prst="star32">
            <a:avLst>
              <a:gd name="adj" fmla="val 47245"/>
            </a:avLst>
          </a:prstGeom>
          <a:solidFill>
            <a:srgbClr val="663300">
              <a:alpha val="70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6807" name="AutoShape 247">
            <a:extLst>
              <a:ext uri="{FF2B5EF4-FFF2-40B4-BE49-F238E27FC236}">
                <a16:creationId xmlns:a16="http://schemas.microsoft.com/office/drawing/2014/main" id="{594A36AD-5E0C-41A7-8595-49B5765F98E8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05525" y="2852738"/>
            <a:ext cx="1439863" cy="1439862"/>
          </a:xfrm>
          <a:prstGeom prst="star32">
            <a:avLst>
              <a:gd name="adj" fmla="val 47245"/>
            </a:avLst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ＭＳ Ｐゴシック" panose="020B0600070205080204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ＭＳ Ｐゴシック" panose="020B0600070205080204" pitchFamily="50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13213</TotalTime>
  <Words>0</Words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7" baseType="lpstr">
      <vt:lpstr>Arial</vt:lpstr>
      <vt:lpstr>ＭＳ Ｐゴシック</vt:lpstr>
      <vt:lpstr>メイリオ</vt:lpstr>
      <vt:lpstr>ＭＳ Ｐ明朝</vt:lpstr>
      <vt:lpstr>標準デザイン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pptx969_ドーナツのイラスト</dc:title>
  <dc:subject>pptx969_ドーナツのイラスト</dc:subject>
  <dc:creator>digipot.net</dc:creator>
  <cp:revision>1</cp:revision>
  <dcterms:created xsi:type="dcterms:W3CDTF">2010-10-12T01:13:58Z</dcterms:created>
  <dcterms:modified xsi:type="dcterms:W3CDTF">2019-03-03T09:04:12Z</dcterms:modified>
  <cp:version>1</cp:version>
</cp:coreProperties>
</file>